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69" r:id="rId1"/>
  </p:sldMasterIdLst>
  <p:notesMasterIdLst>
    <p:notesMasterId r:id="rId18"/>
  </p:notesMasterIdLst>
  <p:sldIdLst>
    <p:sldId id="256" r:id="rId2"/>
    <p:sldId id="257" r:id="rId3"/>
    <p:sldId id="266" r:id="rId4"/>
    <p:sldId id="258" r:id="rId5"/>
    <p:sldId id="259" r:id="rId6"/>
    <p:sldId id="272" r:id="rId7"/>
    <p:sldId id="270" r:id="rId8"/>
    <p:sldId id="260" r:id="rId9"/>
    <p:sldId id="271" r:id="rId10"/>
    <p:sldId id="261" r:id="rId11"/>
    <p:sldId id="263" r:id="rId12"/>
    <p:sldId id="265" r:id="rId13"/>
    <p:sldId id="264" r:id="rId14"/>
    <p:sldId id="267" r:id="rId15"/>
    <p:sldId id="268" r:id="rId16"/>
    <p:sldId id="269" r:id="rId17"/>
  </p:sldIdLst>
  <p:sldSz cx="10287000" cy="10287000"/>
  <p:notesSz cx="6858000" cy="9144000"/>
  <p:embeddedFontLst>
    <p:embeddedFont>
      <p:font typeface="Canva Student Font" panose="020B0604020202020204" charset="0"/>
      <p:regular r:id="rId19"/>
    </p:embeddedFont>
    <p:embeddedFont>
      <p:font typeface="Kollektif" panose="020B0604020202020204" charset="0"/>
      <p:regular r:id="rId20"/>
    </p:embeddedFont>
    <p:embeddedFont>
      <p:font typeface="Kollektif Bold" panose="020B0604020202020204" charset="0"/>
      <p:regular r:id="rId21"/>
    </p:embeddedFont>
    <p:embeddedFont>
      <p:font typeface="Mistrully" panose="020B0604020202020204" charset="0"/>
      <p:regular r:id="rId22"/>
    </p:embeddedFont>
    <p:embeddedFont>
      <p:font typeface="Tw Cen MT" panose="020B06020201040206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33CC"/>
    <a:srgbClr val="DB35C3"/>
    <a:srgbClr val="FF00FF"/>
    <a:srgbClr val="FF6699"/>
    <a:srgbClr val="CC00CC"/>
    <a:srgbClr val="00CC00"/>
    <a:srgbClr val="D87ACA"/>
    <a:srgbClr val="CC00FF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22" autoAdjust="0"/>
  </p:normalViewPr>
  <p:slideViewPr>
    <p:cSldViewPr>
      <p:cViewPr varScale="1">
        <p:scale>
          <a:sx n="47" d="100"/>
          <a:sy n="47" d="100"/>
        </p:scale>
        <p:origin x="16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E45AC-3EBC-442E-A3E8-50DB8598A3A9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7A377-94C1-43F9-A339-BF19FFCE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7A377-94C1-43F9-A339-BF19FFCE5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9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7A377-94C1-43F9-A339-BF19FFCE56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7417" y="1951180"/>
            <a:ext cx="7332167" cy="376382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7417" y="5829302"/>
            <a:ext cx="7332167" cy="2057399"/>
          </a:xfrm>
        </p:spPr>
        <p:txBody>
          <a:bodyPr>
            <a:normAutofit/>
          </a:bodyPr>
          <a:lstStyle>
            <a:lvl1pPr marL="0" indent="0" algn="ctr">
              <a:buNone/>
              <a:defRPr sz="2475">
                <a:solidFill>
                  <a:schemeClr val="bg1">
                    <a:lumMod val="50000"/>
                  </a:schemeClr>
                </a:solidFill>
              </a:defRPr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6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014" y="6434061"/>
            <a:ext cx="8744990" cy="121741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9629" y="1047392"/>
            <a:ext cx="8287761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998" y="7663092"/>
            <a:ext cx="8745006" cy="1023708"/>
          </a:xfrm>
        </p:spPr>
        <p:txBody>
          <a:bodyPr/>
          <a:lstStyle>
            <a:lvl1pPr marL="0" indent="0" algn="ctr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1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8" y="914400"/>
            <a:ext cx="8745006" cy="5140868"/>
          </a:xfr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998" y="6307232"/>
            <a:ext cx="8745006" cy="2379570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1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241" y="1308883"/>
            <a:ext cx="7849197" cy="4094873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1794" y="5415048"/>
            <a:ext cx="7384752" cy="892182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998" y="6559196"/>
            <a:ext cx="8745006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829" y="1331789"/>
            <a:ext cx="615249" cy="877164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1397" y="4680023"/>
            <a:ext cx="622846" cy="877164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992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8" y="3208084"/>
            <a:ext cx="8745006" cy="376775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998" y="6993503"/>
            <a:ext cx="8745006" cy="1710966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66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70998" y="914400"/>
            <a:ext cx="8745006" cy="24076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70997" y="3550640"/>
            <a:ext cx="2783511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700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70997" y="4415035"/>
            <a:ext cx="2783511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56704" y="3550640"/>
            <a:ext cx="2777221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700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47389" y="4415035"/>
            <a:ext cx="278720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27471" y="3550640"/>
            <a:ext cx="27885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700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727471" y="4415035"/>
            <a:ext cx="2788533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1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70998" y="916158"/>
            <a:ext cx="8745006" cy="2405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70998" y="6307230"/>
            <a:ext cx="278134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75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70998" y="3550640"/>
            <a:ext cx="2781345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70998" y="7171623"/>
            <a:ext cx="2781345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8578" y="6307230"/>
            <a:ext cx="2785917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75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747388" y="3550640"/>
            <a:ext cx="2787203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47388" y="7171622"/>
            <a:ext cx="2787203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27471" y="6307230"/>
            <a:ext cx="27849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75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727471" y="3550640"/>
            <a:ext cx="2788533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727365" y="7171619"/>
            <a:ext cx="2788639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3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770998" y="3550642"/>
            <a:ext cx="8745006" cy="51361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8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914404"/>
            <a:ext cx="215436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770998" y="914404"/>
            <a:ext cx="6462048" cy="7772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6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770996" y="3550640"/>
            <a:ext cx="874447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6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7" y="1242847"/>
            <a:ext cx="8734291" cy="4105229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997" y="5486188"/>
            <a:ext cx="8734291" cy="2052275"/>
          </a:xfrm>
        </p:spPr>
        <p:txBody>
          <a:bodyPr>
            <a:normAutofit/>
          </a:bodyPr>
          <a:lstStyle>
            <a:lvl1pPr marL="0" indent="0" algn="ctr">
              <a:buNone/>
              <a:defRPr sz="2250">
                <a:solidFill>
                  <a:schemeClr val="bg1">
                    <a:lumMod val="50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7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70999" y="927778"/>
            <a:ext cx="8745005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770996" y="3550640"/>
            <a:ext cx="4308210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207794" y="3550640"/>
            <a:ext cx="4307681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5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70999" y="927778"/>
            <a:ext cx="8745005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214" y="3556527"/>
            <a:ext cx="4111994" cy="1019991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925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770997" y="4576520"/>
            <a:ext cx="4308210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96982" y="3556527"/>
            <a:ext cx="4119022" cy="1019991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925" b="0">
                <a:solidFill>
                  <a:schemeClr val="tx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207795" y="4576520"/>
            <a:ext cx="4307682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6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35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7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7" y="914400"/>
            <a:ext cx="3320737" cy="3034878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284616" y="914402"/>
            <a:ext cx="5231387" cy="7772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998" y="3949278"/>
            <a:ext cx="3320738" cy="4737522"/>
          </a:xfrm>
        </p:spPr>
        <p:txBody>
          <a:bodyPr/>
          <a:lstStyle>
            <a:lvl1pPr marL="0" indent="0" algn="ctr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1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9" y="914400"/>
            <a:ext cx="4645820" cy="3034881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29805" y="914402"/>
            <a:ext cx="3381582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1014" y="3949280"/>
            <a:ext cx="4645805" cy="4737521"/>
          </a:xfrm>
        </p:spPr>
        <p:txBody>
          <a:bodyPr/>
          <a:lstStyle>
            <a:lvl1pPr marL="0" indent="0" algn="ctr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287002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0999" y="927778"/>
            <a:ext cx="8745005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998" y="3550642"/>
            <a:ext cx="8745006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8935" y="8824915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0998" y="8824915"/>
            <a:ext cx="563024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1198" y="8824915"/>
            <a:ext cx="6448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</p:sldLayoutIdLst>
  <p:txStyles>
    <p:titleStyle>
      <a:lvl1pPr algn="ctr" defTabSz="10287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120000"/>
        </a:lnSpc>
        <a:spcBef>
          <a:spcPts val="1125"/>
        </a:spcBef>
        <a:buClr>
          <a:schemeClr val="tx1"/>
        </a:buClr>
        <a:buFont typeface="Arial" panose="020B0604020202020204" pitchFamily="34" charset="0"/>
        <a:buChar char="•"/>
        <a:defRPr sz="22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202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57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57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57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57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57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120000"/>
        </a:lnSpc>
        <a:spcBef>
          <a:spcPts val="563"/>
        </a:spcBef>
        <a:buClr>
          <a:schemeClr val="tx1"/>
        </a:buClr>
        <a:buFont typeface="Arial" panose="020B0604020202020204" pitchFamily="34" charset="0"/>
        <a:buChar char="•"/>
        <a:defRPr sz="1575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../Documents/nss/capstone/capstone/nss_capstone/maps/houseprice2024.html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45" t="-15432" r="-69895" b="-18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6264" y="0"/>
            <a:ext cx="8472036" cy="10086573"/>
          </a:xfrm>
          <a:custGeom>
            <a:avLst/>
            <a:gdLst/>
            <a:ahLst/>
            <a:cxnLst/>
            <a:rect l="l" t="t" r="r" b="b"/>
            <a:pathLst>
              <a:path w="8472036" h="10086573">
                <a:moveTo>
                  <a:pt x="0" y="0"/>
                </a:moveTo>
                <a:lnTo>
                  <a:pt x="8472036" y="0"/>
                </a:lnTo>
                <a:lnTo>
                  <a:pt x="8472036" y="10086573"/>
                </a:lnTo>
                <a:lnTo>
                  <a:pt x="0" y="1008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8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397503" y="9445142"/>
            <a:ext cx="11082007" cy="1142063"/>
            <a:chOff x="0" y="0"/>
            <a:chExt cx="2918718" cy="300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18718" cy="300790"/>
            </a:xfrm>
            <a:custGeom>
              <a:avLst/>
              <a:gdLst/>
              <a:ahLst/>
              <a:cxnLst/>
              <a:rect l="l" t="t" r="r" b="b"/>
              <a:pathLst>
                <a:path w="2918718" h="300790">
                  <a:moveTo>
                    <a:pt x="35629" y="0"/>
                  </a:moveTo>
                  <a:lnTo>
                    <a:pt x="2883089" y="0"/>
                  </a:lnTo>
                  <a:cubicBezTo>
                    <a:pt x="2892538" y="0"/>
                    <a:pt x="2901601" y="3754"/>
                    <a:pt x="2908282" y="10435"/>
                  </a:cubicBezTo>
                  <a:cubicBezTo>
                    <a:pt x="2914964" y="17117"/>
                    <a:pt x="2918718" y="26179"/>
                    <a:pt x="2918718" y="35629"/>
                  </a:cubicBezTo>
                  <a:lnTo>
                    <a:pt x="2918718" y="265161"/>
                  </a:lnTo>
                  <a:cubicBezTo>
                    <a:pt x="2918718" y="274611"/>
                    <a:pt x="2914964" y="283673"/>
                    <a:pt x="2908282" y="290355"/>
                  </a:cubicBezTo>
                  <a:cubicBezTo>
                    <a:pt x="2901601" y="297036"/>
                    <a:pt x="2892538" y="300790"/>
                    <a:pt x="2883089" y="300790"/>
                  </a:cubicBezTo>
                  <a:lnTo>
                    <a:pt x="35629" y="300790"/>
                  </a:lnTo>
                  <a:cubicBezTo>
                    <a:pt x="26179" y="300790"/>
                    <a:pt x="17117" y="297036"/>
                    <a:pt x="10435" y="290355"/>
                  </a:cubicBezTo>
                  <a:cubicBezTo>
                    <a:pt x="3754" y="283673"/>
                    <a:pt x="0" y="274611"/>
                    <a:pt x="0" y="265161"/>
                  </a:cubicBezTo>
                  <a:lnTo>
                    <a:pt x="0" y="35629"/>
                  </a:lnTo>
                  <a:cubicBezTo>
                    <a:pt x="0" y="26179"/>
                    <a:pt x="3754" y="17117"/>
                    <a:pt x="10435" y="10435"/>
                  </a:cubicBezTo>
                  <a:cubicBezTo>
                    <a:pt x="17117" y="3754"/>
                    <a:pt x="26179" y="0"/>
                    <a:pt x="35629" y="0"/>
                  </a:cubicBezTo>
                  <a:close/>
                </a:path>
              </a:pathLst>
            </a:custGeom>
            <a:solidFill>
              <a:srgbClr val="021E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918718" cy="300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9935" y="-353040"/>
            <a:ext cx="2197986" cy="2716895"/>
            <a:chOff x="0" y="0"/>
            <a:chExt cx="556656" cy="688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656" cy="688073"/>
            </a:xfrm>
            <a:custGeom>
              <a:avLst/>
              <a:gdLst/>
              <a:ahLst/>
              <a:cxnLst/>
              <a:rect l="l" t="t" r="r" b="b"/>
              <a:pathLst>
                <a:path w="556656" h="688073">
                  <a:moveTo>
                    <a:pt x="556656" y="0"/>
                  </a:moveTo>
                  <a:lnTo>
                    <a:pt x="556656" y="573773"/>
                  </a:lnTo>
                  <a:lnTo>
                    <a:pt x="278328" y="688073"/>
                  </a:lnTo>
                  <a:lnTo>
                    <a:pt x="0" y="573773"/>
                  </a:lnTo>
                  <a:lnTo>
                    <a:pt x="0" y="0"/>
                  </a:lnTo>
                  <a:lnTo>
                    <a:pt x="556656" y="0"/>
                  </a:lnTo>
                  <a:close/>
                </a:path>
              </a:pathLst>
            </a:custGeom>
            <a:solidFill>
              <a:srgbClr val="021E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556656" cy="573773"/>
            </a:xfrm>
            <a:prstGeom prst="rect">
              <a:avLst/>
            </a:prstGeom>
          </p:spPr>
          <p:txBody>
            <a:bodyPr lIns="45290" tIns="45290" rIns="45290" bIns="45290" rtlCol="0" anchor="ctr"/>
            <a:lstStyle/>
            <a:p>
              <a:pPr algn="ctr">
                <a:lnSpc>
                  <a:spcPts val="189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7171" y="6264850"/>
            <a:ext cx="3511774" cy="9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5"/>
              </a:lnSpc>
            </a:pPr>
            <a:r>
              <a:rPr lang="en-US" sz="6995" spc="349">
                <a:solidFill>
                  <a:srgbClr val="021E45"/>
                </a:solidFill>
                <a:latin typeface="Mistrully"/>
                <a:ea typeface="Mistrully"/>
                <a:cs typeface="Mistrully"/>
                <a:sym typeface="Mistrully"/>
              </a:rPr>
              <a:t>Discover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171" y="7280742"/>
            <a:ext cx="741311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>
                <a:solidFill>
                  <a:srgbClr val="021E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YOUR DREAM HOME TODAY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3058" y="9650964"/>
            <a:ext cx="539019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899">
                <a:solidFill>
                  <a:srgbClr val="F2F2F2"/>
                </a:solidFill>
                <a:latin typeface="Kollektif"/>
                <a:ea typeface="Kollektif"/>
                <a:cs typeface="Kollektif"/>
                <a:sym typeface="Kollektif"/>
              </a:rPr>
              <a:t>UMA  THIYAGARAJAN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4353" y="450914"/>
            <a:ext cx="1943568" cy="109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F2F2F2"/>
                </a:solidFill>
                <a:latin typeface="Kollektif"/>
                <a:ea typeface="Kollektif"/>
                <a:cs typeface="Kollektif"/>
                <a:sym typeface="Kollektif"/>
              </a:rPr>
              <a:t>REAL DREAM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82DF8E17-D639-05FC-2210-C9322C6CCE6E}"/>
              </a:ext>
            </a:extLst>
          </p:cNvPr>
          <p:cNvSpPr/>
          <p:nvPr/>
        </p:nvSpPr>
        <p:spPr>
          <a:xfrm>
            <a:off x="146461" y="135569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9FF606-7526-1768-5AC6-E2BDC91385E4}"/>
              </a:ext>
            </a:extLst>
          </p:cNvPr>
          <p:cNvSpPr txBox="1"/>
          <p:nvPr/>
        </p:nvSpPr>
        <p:spPr>
          <a:xfrm>
            <a:off x="1866899" y="777086"/>
            <a:ext cx="6819899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95"/>
              </a:lnSpc>
              <a:spcBef>
                <a:spcPct val="0"/>
              </a:spcBef>
            </a:pPr>
            <a:r>
              <a:rPr lang="en-US" sz="4000" b="1" u="sng" spc="28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Commodities Price analysis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D67743-539C-BE31-2D41-1E7E0BB99319}"/>
              </a:ext>
            </a:extLst>
          </p:cNvPr>
          <p:cNvSpPr txBox="1"/>
          <p:nvPr/>
        </p:nvSpPr>
        <p:spPr>
          <a:xfrm>
            <a:off x="1485900" y="8502581"/>
            <a:ext cx="7081391" cy="735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9012" lvl="1" indent="-45720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Each Commodity price has increased</a:t>
            </a:r>
          </a:p>
          <a:p>
            <a:pPr marL="759012" lvl="1" indent="-45720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Positive correlation between all commodities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E7981-4C2B-F9CB-CE85-245DA5FD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84419"/>
            <a:ext cx="8660777" cy="6178481"/>
          </a:xfrm>
          <a:custGeom>
            <a:avLst/>
            <a:gdLst>
              <a:gd name="connsiteX0" fmla="*/ 0 w 8660777"/>
              <a:gd name="connsiteY0" fmla="*/ 0 h 6178481"/>
              <a:gd name="connsiteX1" fmla="*/ 577385 w 8660777"/>
              <a:gd name="connsiteY1" fmla="*/ 0 h 6178481"/>
              <a:gd name="connsiteX2" fmla="*/ 1154770 w 8660777"/>
              <a:gd name="connsiteY2" fmla="*/ 0 h 6178481"/>
              <a:gd name="connsiteX3" fmla="*/ 1558940 w 8660777"/>
              <a:gd name="connsiteY3" fmla="*/ 0 h 6178481"/>
              <a:gd name="connsiteX4" fmla="*/ 2222933 w 8660777"/>
              <a:gd name="connsiteY4" fmla="*/ 0 h 6178481"/>
              <a:gd name="connsiteX5" fmla="*/ 2627102 w 8660777"/>
              <a:gd name="connsiteY5" fmla="*/ 0 h 6178481"/>
              <a:gd name="connsiteX6" fmla="*/ 3377703 w 8660777"/>
              <a:gd name="connsiteY6" fmla="*/ 0 h 6178481"/>
              <a:gd name="connsiteX7" fmla="*/ 3868480 w 8660777"/>
              <a:gd name="connsiteY7" fmla="*/ 0 h 6178481"/>
              <a:gd name="connsiteX8" fmla="*/ 4359258 w 8660777"/>
              <a:gd name="connsiteY8" fmla="*/ 0 h 6178481"/>
              <a:gd name="connsiteX9" fmla="*/ 4676820 w 8660777"/>
              <a:gd name="connsiteY9" fmla="*/ 0 h 6178481"/>
              <a:gd name="connsiteX10" fmla="*/ 4994381 w 8660777"/>
              <a:gd name="connsiteY10" fmla="*/ 0 h 6178481"/>
              <a:gd name="connsiteX11" fmla="*/ 5485159 w 8660777"/>
              <a:gd name="connsiteY11" fmla="*/ 0 h 6178481"/>
              <a:gd name="connsiteX12" fmla="*/ 5889328 w 8660777"/>
              <a:gd name="connsiteY12" fmla="*/ 0 h 6178481"/>
              <a:gd name="connsiteX13" fmla="*/ 6553321 w 8660777"/>
              <a:gd name="connsiteY13" fmla="*/ 0 h 6178481"/>
              <a:gd name="connsiteX14" fmla="*/ 7217314 w 8660777"/>
              <a:gd name="connsiteY14" fmla="*/ 0 h 6178481"/>
              <a:gd name="connsiteX15" fmla="*/ 7881307 w 8660777"/>
              <a:gd name="connsiteY15" fmla="*/ 0 h 6178481"/>
              <a:gd name="connsiteX16" fmla="*/ 8660777 w 8660777"/>
              <a:gd name="connsiteY16" fmla="*/ 0 h 6178481"/>
              <a:gd name="connsiteX17" fmla="*/ 8660777 w 8660777"/>
              <a:gd name="connsiteY17" fmla="*/ 499895 h 6178481"/>
              <a:gd name="connsiteX18" fmla="*/ 8660777 w 8660777"/>
              <a:gd name="connsiteY18" fmla="*/ 876221 h 6178481"/>
              <a:gd name="connsiteX19" fmla="*/ 8660777 w 8660777"/>
              <a:gd name="connsiteY19" fmla="*/ 1376116 h 6178481"/>
              <a:gd name="connsiteX20" fmla="*/ 8660777 w 8660777"/>
              <a:gd name="connsiteY20" fmla="*/ 1937796 h 6178481"/>
              <a:gd name="connsiteX21" fmla="*/ 8660777 w 8660777"/>
              <a:gd name="connsiteY21" fmla="*/ 2314122 h 6178481"/>
              <a:gd name="connsiteX22" fmla="*/ 8660777 w 8660777"/>
              <a:gd name="connsiteY22" fmla="*/ 2875802 h 6178481"/>
              <a:gd name="connsiteX23" fmla="*/ 8660777 w 8660777"/>
              <a:gd name="connsiteY23" fmla="*/ 3561052 h 6178481"/>
              <a:gd name="connsiteX24" fmla="*/ 8660777 w 8660777"/>
              <a:gd name="connsiteY24" fmla="*/ 3937377 h 6178481"/>
              <a:gd name="connsiteX25" fmla="*/ 8660777 w 8660777"/>
              <a:gd name="connsiteY25" fmla="*/ 4499058 h 6178481"/>
              <a:gd name="connsiteX26" fmla="*/ 8660777 w 8660777"/>
              <a:gd name="connsiteY26" fmla="*/ 4937168 h 6178481"/>
              <a:gd name="connsiteX27" fmla="*/ 8660777 w 8660777"/>
              <a:gd name="connsiteY27" fmla="*/ 5437063 h 6178481"/>
              <a:gd name="connsiteX28" fmla="*/ 8660777 w 8660777"/>
              <a:gd name="connsiteY28" fmla="*/ 6178481 h 6178481"/>
              <a:gd name="connsiteX29" fmla="*/ 8256607 w 8660777"/>
              <a:gd name="connsiteY29" fmla="*/ 6178481 h 6178481"/>
              <a:gd name="connsiteX30" fmla="*/ 7679222 w 8660777"/>
              <a:gd name="connsiteY30" fmla="*/ 6178481 h 6178481"/>
              <a:gd name="connsiteX31" fmla="*/ 7015229 w 8660777"/>
              <a:gd name="connsiteY31" fmla="*/ 6178481 h 6178481"/>
              <a:gd name="connsiteX32" fmla="*/ 6611060 w 8660777"/>
              <a:gd name="connsiteY32" fmla="*/ 6178481 h 6178481"/>
              <a:gd name="connsiteX33" fmla="*/ 6293498 w 8660777"/>
              <a:gd name="connsiteY33" fmla="*/ 6178481 h 6178481"/>
              <a:gd name="connsiteX34" fmla="*/ 5802721 w 8660777"/>
              <a:gd name="connsiteY34" fmla="*/ 6178481 h 6178481"/>
              <a:gd name="connsiteX35" fmla="*/ 5052120 w 8660777"/>
              <a:gd name="connsiteY35" fmla="*/ 6178481 h 6178481"/>
              <a:gd name="connsiteX36" fmla="*/ 4647950 w 8660777"/>
              <a:gd name="connsiteY36" fmla="*/ 6178481 h 6178481"/>
              <a:gd name="connsiteX37" fmla="*/ 3897350 w 8660777"/>
              <a:gd name="connsiteY37" fmla="*/ 6178481 h 6178481"/>
              <a:gd name="connsiteX38" fmla="*/ 3493180 w 8660777"/>
              <a:gd name="connsiteY38" fmla="*/ 6178481 h 6178481"/>
              <a:gd name="connsiteX39" fmla="*/ 3175618 w 8660777"/>
              <a:gd name="connsiteY39" fmla="*/ 6178481 h 6178481"/>
              <a:gd name="connsiteX40" fmla="*/ 2511625 w 8660777"/>
              <a:gd name="connsiteY40" fmla="*/ 6178481 h 6178481"/>
              <a:gd name="connsiteX41" fmla="*/ 2107456 w 8660777"/>
              <a:gd name="connsiteY41" fmla="*/ 6178481 h 6178481"/>
              <a:gd name="connsiteX42" fmla="*/ 1530071 w 8660777"/>
              <a:gd name="connsiteY42" fmla="*/ 6178481 h 6178481"/>
              <a:gd name="connsiteX43" fmla="*/ 952685 w 8660777"/>
              <a:gd name="connsiteY43" fmla="*/ 6178481 h 6178481"/>
              <a:gd name="connsiteX44" fmla="*/ 0 w 8660777"/>
              <a:gd name="connsiteY44" fmla="*/ 6178481 h 6178481"/>
              <a:gd name="connsiteX45" fmla="*/ 0 w 8660777"/>
              <a:gd name="connsiteY45" fmla="*/ 5678586 h 6178481"/>
              <a:gd name="connsiteX46" fmla="*/ 0 w 8660777"/>
              <a:gd name="connsiteY46" fmla="*/ 5178690 h 6178481"/>
              <a:gd name="connsiteX47" fmla="*/ 0 w 8660777"/>
              <a:gd name="connsiteY47" fmla="*/ 4555226 h 6178481"/>
              <a:gd name="connsiteX48" fmla="*/ 0 w 8660777"/>
              <a:gd name="connsiteY48" fmla="*/ 4055330 h 6178481"/>
              <a:gd name="connsiteX49" fmla="*/ 0 w 8660777"/>
              <a:gd name="connsiteY49" fmla="*/ 3493650 h 6178481"/>
              <a:gd name="connsiteX50" fmla="*/ 0 w 8660777"/>
              <a:gd name="connsiteY50" fmla="*/ 3055540 h 6178481"/>
              <a:gd name="connsiteX51" fmla="*/ 0 w 8660777"/>
              <a:gd name="connsiteY51" fmla="*/ 2617429 h 6178481"/>
              <a:gd name="connsiteX52" fmla="*/ 0 w 8660777"/>
              <a:gd name="connsiteY52" fmla="*/ 2179319 h 6178481"/>
              <a:gd name="connsiteX53" fmla="*/ 0 w 8660777"/>
              <a:gd name="connsiteY53" fmla="*/ 1555854 h 6178481"/>
              <a:gd name="connsiteX54" fmla="*/ 0 w 8660777"/>
              <a:gd name="connsiteY54" fmla="*/ 994174 h 6178481"/>
              <a:gd name="connsiteX55" fmla="*/ 0 w 8660777"/>
              <a:gd name="connsiteY55" fmla="*/ 556063 h 6178481"/>
              <a:gd name="connsiteX56" fmla="*/ 0 w 8660777"/>
              <a:gd name="connsiteY56" fmla="*/ 0 h 617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660777" h="6178481" fill="none" extrusionOk="0">
                <a:moveTo>
                  <a:pt x="0" y="0"/>
                </a:moveTo>
                <a:cubicBezTo>
                  <a:pt x="172657" y="-45572"/>
                  <a:pt x="450798" y="28131"/>
                  <a:pt x="577385" y="0"/>
                </a:cubicBezTo>
                <a:cubicBezTo>
                  <a:pt x="703973" y="-28131"/>
                  <a:pt x="1001140" y="58019"/>
                  <a:pt x="1154770" y="0"/>
                </a:cubicBezTo>
                <a:cubicBezTo>
                  <a:pt x="1308400" y="-58019"/>
                  <a:pt x="1404550" y="23980"/>
                  <a:pt x="1558940" y="0"/>
                </a:cubicBezTo>
                <a:cubicBezTo>
                  <a:pt x="1713330" y="-23980"/>
                  <a:pt x="1924280" y="2504"/>
                  <a:pt x="2222933" y="0"/>
                </a:cubicBezTo>
                <a:cubicBezTo>
                  <a:pt x="2521586" y="-2504"/>
                  <a:pt x="2435100" y="23872"/>
                  <a:pt x="2627102" y="0"/>
                </a:cubicBezTo>
                <a:cubicBezTo>
                  <a:pt x="2819104" y="-23872"/>
                  <a:pt x="3032570" y="32203"/>
                  <a:pt x="3377703" y="0"/>
                </a:cubicBezTo>
                <a:cubicBezTo>
                  <a:pt x="3722836" y="-32203"/>
                  <a:pt x="3650586" y="32232"/>
                  <a:pt x="3868480" y="0"/>
                </a:cubicBezTo>
                <a:cubicBezTo>
                  <a:pt x="4086374" y="-32232"/>
                  <a:pt x="4205024" y="39646"/>
                  <a:pt x="4359258" y="0"/>
                </a:cubicBezTo>
                <a:cubicBezTo>
                  <a:pt x="4513492" y="-39646"/>
                  <a:pt x="4521559" y="16811"/>
                  <a:pt x="4676820" y="0"/>
                </a:cubicBezTo>
                <a:cubicBezTo>
                  <a:pt x="4832081" y="-16811"/>
                  <a:pt x="4844622" y="26426"/>
                  <a:pt x="4994381" y="0"/>
                </a:cubicBezTo>
                <a:cubicBezTo>
                  <a:pt x="5144140" y="-26426"/>
                  <a:pt x="5294353" y="41210"/>
                  <a:pt x="5485159" y="0"/>
                </a:cubicBezTo>
                <a:cubicBezTo>
                  <a:pt x="5675965" y="-41210"/>
                  <a:pt x="5736250" y="22689"/>
                  <a:pt x="5889328" y="0"/>
                </a:cubicBezTo>
                <a:cubicBezTo>
                  <a:pt x="6042406" y="-22689"/>
                  <a:pt x="6297725" y="17539"/>
                  <a:pt x="6553321" y="0"/>
                </a:cubicBezTo>
                <a:cubicBezTo>
                  <a:pt x="6808917" y="-17539"/>
                  <a:pt x="6910903" y="4930"/>
                  <a:pt x="7217314" y="0"/>
                </a:cubicBezTo>
                <a:cubicBezTo>
                  <a:pt x="7523725" y="-4930"/>
                  <a:pt x="7655047" y="22880"/>
                  <a:pt x="7881307" y="0"/>
                </a:cubicBezTo>
                <a:cubicBezTo>
                  <a:pt x="8107567" y="-22880"/>
                  <a:pt x="8436375" y="66185"/>
                  <a:pt x="8660777" y="0"/>
                </a:cubicBezTo>
                <a:cubicBezTo>
                  <a:pt x="8675488" y="226502"/>
                  <a:pt x="8655864" y="318062"/>
                  <a:pt x="8660777" y="499895"/>
                </a:cubicBezTo>
                <a:cubicBezTo>
                  <a:pt x="8665690" y="681728"/>
                  <a:pt x="8641529" y="700264"/>
                  <a:pt x="8660777" y="876221"/>
                </a:cubicBezTo>
                <a:cubicBezTo>
                  <a:pt x="8680025" y="1052178"/>
                  <a:pt x="8655974" y="1149432"/>
                  <a:pt x="8660777" y="1376116"/>
                </a:cubicBezTo>
                <a:cubicBezTo>
                  <a:pt x="8665580" y="1602801"/>
                  <a:pt x="8648744" y="1809997"/>
                  <a:pt x="8660777" y="1937796"/>
                </a:cubicBezTo>
                <a:cubicBezTo>
                  <a:pt x="8672810" y="2065595"/>
                  <a:pt x="8626097" y="2136724"/>
                  <a:pt x="8660777" y="2314122"/>
                </a:cubicBezTo>
                <a:cubicBezTo>
                  <a:pt x="8695457" y="2491520"/>
                  <a:pt x="8626054" y="2750577"/>
                  <a:pt x="8660777" y="2875802"/>
                </a:cubicBezTo>
                <a:cubicBezTo>
                  <a:pt x="8695500" y="3001027"/>
                  <a:pt x="8597827" y="3395657"/>
                  <a:pt x="8660777" y="3561052"/>
                </a:cubicBezTo>
                <a:cubicBezTo>
                  <a:pt x="8723727" y="3726447"/>
                  <a:pt x="8645631" y="3829490"/>
                  <a:pt x="8660777" y="3937377"/>
                </a:cubicBezTo>
                <a:cubicBezTo>
                  <a:pt x="8675923" y="4045265"/>
                  <a:pt x="8610124" y="4267016"/>
                  <a:pt x="8660777" y="4499058"/>
                </a:cubicBezTo>
                <a:cubicBezTo>
                  <a:pt x="8711430" y="4731100"/>
                  <a:pt x="8659739" y="4806831"/>
                  <a:pt x="8660777" y="4937168"/>
                </a:cubicBezTo>
                <a:cubicBezTo>
                  <a:pt x="8661815" y="5067505"/>
                  <a:pt x="8606369" y="5318318"/>
                  <a:pt x="8660777" y="5437063"/>
                </a:cubicBezTo>
                <a:cubicBezTo>
                  <a:pt x="8715185" y="5555808"/>
                  <a:pt x="8643066" y="5920206"/>
                  <a:pt x="8660777" y="6178481"/>
                </a:cubicBezTo>
                <a:cubicBezTo>
                  <a:pt x="8468232" y="6216673"/>
                  <a:pt x="8439806" y="6143090"/>
                  <a:pt x="8256607" y="6178481"/>
                </a:cubicBezTo>
                <a:cubicBezTo>
                  <a:pt x="8073408" y="6213872"/>
                  <a:pt x="7868788" y="6163912"/>
                  <a:pt x="7679222" y="6178481"/>
                </a:cubicBezTo>
                <a:cubicBezTo>
                  <a:pt x="7489656" y="6193050"/>
                  <a:pt x="7339639" y="6151734"/>
                  <a:pt x="7015229" y="6178481"/>
                </a:cubicBezTo>
                <a:cubicBezTo>
                  <a:pt x="6690819" y="6205228"/>
                  <a:pt x="6738675" y="6159879"/>
                  <a:pt x="6611060" y="6178481"/>
                </a:cubicBezTo>
                <a:cubicBezTo>
                  <a:pt x="6483445" y="6197083"/>
                  <a:pt x="6392050" y="6159477"/>
                  <a:pt x="6293498" y="6178481"/>
                </a:cubicBezTo>
                <a:cubicBezTo>
                  <a:pt x="6194946" y="6197485"/>
                  <a:pt x="5904664" y="6121119"/>
                  <a:pt x="5802721" y="6178481"/>
                </a:cubicBezTo>
                <a:cubicBezTo>
                  <a:pt x="5700778" y="6235843"/>
                  <a:pt x="5315081" y="6163682"/>
                  <a:pt x="5052120" y="6178481"/>
                </a:cubicBezTo>
                <a:cubicBezTo>
                  <a:pt x="4789159" y="6193280"/>
                  <a:pt x="4832236" y="6173296"/>
                  <a:pt x="4647950" y="6178481"/>
                </a:cubicBezTo>
                <a:cubicBezTo>
                  <a:pt x="4463664" y="6183666"/>
                  <a:pt x="4257100" y="6090976"/>
                  <a:pt x="3897350" y="6178481"/>
                </a:cubicBezTo>
                <a:cubicBezTo>
                  <a:pt x="3537600" y="6265986"/>
                  <a:pt x="3593651" y="6136110"/>
                  <a:pt x="3493180" y="6178481"/>
                </a:cubicBezTo>
                <a:cubicBezTo>
                  <a:pt x="3392709" y="6220852"/>
                  <a:pt x="3250485" y="6162290"/>
                  <a:pt x="3175618" y="6178481"/>
                </a:cubicBezTo>
                <a:cubicBezTo>
                  <a:pt x="3100751" y="6194672"/>
                  <a:pt x="2812026" y="6124312"/>
                  <a:pt x="2511625" y="6178481"/>
                </a:cubicBezTo>
                <a:cubicBezTo>
                  <a:pt x="2211224" y="6232650"/>
                  <a:pt x="2304314" y="6147268"/>
                  <a:pt x="2107456" y="6178481"/>
                </a:cubicBezTo>
                <a:cubicBezTo>
                  <a:pt x="1910598" y="6209694"/>
                  <a:pt x="1714973" y="6141812"/>
                  <a:pt x="1530071" y="6178481"/>
                </a:cubicBezTo>
                <a:cubicBezTo>
                  <a:pt x="1345169" y="6215150"/>
                  <a:pt x="1097646" y="6138985"/>
                  <a:pt x="952685" y="6178481"/>
                </a:cubicBezTo>
                <a:cubicBezTo>
                  <a:pt x="807724" y="6217977"/>
                  <a:pt x="286741" y="6071414"/>
                  <a:pt x="0" y="6178481"/>
                </a:cubicBezTo>
                <a:cubicBezTo>
                  <a:pt x="-47231" y="6017957"/>
                  <a:pt x="49222" y="5928247"/>
                  <a:pt x="0" y="5678586"/>
                </a:cubicBezTo>
                <a:cubicBezTo>
                  <a:pt x="-49222" y="5428926"/>
                  <a:pt x="7163" y="5327923"/>
                  <a:pt x="0" y="5178690"/>
                </a:cubicBezTo>
                <a:cubicBezTo>
                  <a:pt x="-7163" y="5029457"/>
                  <a:pt x="30583" y="4796731"/>
                  <a:pt x="0" y="4555226"/>
                </a:cubicBezTo>
                <a:cubicBezTo>
                  <a:pt x="-30583" y="4313721"/>
                  <a:pt x="54110" y="4170308"/>
                  <a:pt x="0" y="4055330"/>
                </a:cubicBezTo>
                <a:cubicBezTo>
                  <a:pt x="-54110" y="3940352"/>
                  <a:pt x="29400" y="3637787"/>
                  <a:pt x="0" y="3493650"/>
                </a:cubicBezTo>
                <a:cubicBezTo>
                  <a:pt x="-29400" y="3349513"/>
                  <a:pt x="47663" y="3233657"/>
                  <a:pt x="0" y="3055540"/>
                </a:cubicBezTo>
                <a:cubicBezTo>
                  <a:pt x="-47663" y="2877423"/>
                  <a:pt x="38212" y="2779189"/>
                  <a:pt x="0" y="2617429"/>
                </a:cubicBezTo>
                <a:cubicBezTo>
                  <a:pt x="-38212" y="2455669"/>
                  <a:pt x="26897" y="2323476"/>
                  <a:pt x="0" y="2179319"/>
                </a:cubicBezTo>
                <a:cubicBezTo>
                  <a:pt x="-26897" y="2035162"/>
                  <a:pt x="35321" y="1811692"/>
                  <a:pt x="0" y="1555854"/>
                </a:cubicBezTo>
                <a:cubicBezTo>
                  <a:pt x="-35321" y="1300016"/>
                  <a:pt x="10277" y="1212237"/>
                  <a:pt x="0" y="994174"/>
                </a:cubicBezTo>
                <a:cubicBezTo>
                  <a:pt x="-10277" y="776111"/>
                  <a:pt x="16389" y="707088"/>
                  <a:pt x="0" y="556063"/>
                </a:cubicBezTo>
                <a:cubicBezTo>
                  <a:pt x="-16389" y="405038"/>
                  <a:pt x="30385" y="270444"/>
                  <a:pt x="0" y="0"/>
                </a:cubicBezTo>
                <a:close/>
              </a:path>
              <a:path w="8660777" h="6178481" stroke="0" extrusionOk="0">
                <a:moveTo>
                  <a:pt x="0" y="0"/>
                </a:moveTo>
                <a:cubicBezTo>
                  <a:pt x="135945" y="-42253"/>
                  <a:pt x="416442" y="55673"/>
                  <a:pt x="577385" y="0"/>
                </a:cubicBezTo>
                <a:cubicBezTo>
                  <a:pt x="738329" y="-55673"/>
                  <a:pt x="753185" y="26502"/>
                  <a:pt x="894947" y="0"/>
                </a:cubicBezTo>
                <a:cubicBezTo>
                  <a:pt x="1036709" y="-26502"/>
                  <a:pt x="1062773" y="6201"/>
                  <a:pt x="1212509" y="0"/>
                </a:cubicBezTo>
                <a:cubicBezTo>
                  <a:pt x="1362245" y="-6201"/>
                  <a:pt x="1443370" y="17497"/>
                  <a:pt x="1616678" y="0"/>
                </a:cubicBezTo>
                <a:cubicBezTo>
                  <a:pt x="1789986" y="-17497"/>
                  <a:pt x="1879659" y="820"/>
                  <a:pt x="2107456" y="0"/>
                </a:cubicBezTo>
                <a:cubicBezTo>
                  <a:pt x="2335253" y="-820"/>
                  <a:pt x="2424577" y="19910"/>
                  <a:pt x="2598233" y="0"/>
                </a:cubicBezTo>
                <a:cubicBezTo>
                  <a:pt x="2771889" y="-19910"/>
                  <a:pt x="2890349" y="24235"/>
                  <a:pt x="3175618" y="0"/>
                </a:cubicBezTo>
                <a:cubicBezTo>
                  <a:pt x="3460887" y="-24235"/>
                  <a:pt x="3404571" y="9773"/>
                  <a:pt x="3493180" y="0"/>
                </a:cubicBezTo>
                <a:cubicBezTo>
                  <a:pt x="3581789" y="-9773"/>
                  <a:pt x="3847054" y="21165"/>
                  <a:pt x="4070565" y="0"/>
                </a:cubicBezTo>
                <a:cubicBezTo>
                  <a:pt x="4294076" y="-21165"/>
                  <a:pt x="4492068" y="42661"/>
                  <a:pt x="4647950" y="0"/>
                </a:cubicBezTo>
                <a:cubicBezTo>
                  <a:pt x="4803832" y="-42661"/>
                  <a:pt x="4860531" y="11425"/>
                  <a:pt x="4965512" y="0"/>
                </a:cubicBezTo>
                <a:cubicBezTo>
                  <a:pt x="5070493" y="-11425"/>
                  <a:pt x="5259514" y="40160"/>
                  <a:pt x="5369682" y="0"/>
                </a:cubicBezTo>
                <a:cubicBezTo>
                  <a:pt x="5479850" y="-40160"/>
                  <a:pt x="5597699" y="22708"/>
                  <a:pt x="5773851" y="0"/>
                </a:cubicBezTo>
                <a:cubicBezTo>
                  <a:pt x="5950003" y="-22708"/>
                  <a:pt x="5970207" y="12807"/>
                  <a:pt x="6091413" y="0"/>
                </a:cubicBezTo>
                <a:cubicBezTo>
                  <a:pt x="6212619" y="-12807"/>
                  <a:pt x="6410518" y="1246"/>
                  <a:pt x="6495583" y="0"/>
                </a:cubicBezTo>
                <a:cubicBezTo>
                  <a:pt x="6580648" y="-1246"/>
                  <a:pt x="6893283" y="13941"/>
                  <a:pt x="7159576" y="0"/>
                </a:cubicBezTo>
                <a:cubicBezTo>
                  <a:pt x="7425869" y="-13941"/>
                  <a:pt x="7586466" y="1756"/>
                  <a:pt x="7823569" y="0"/>
                </a:cubicBezTo>
                <a:cubicBezTo>
                  <a:pt x="8060672" y="-1756"/>
                  <a:pt x="8390539" y="74583"/>
                  <a:pt x="8660777" y="0"/>
                </a:cubicBezTo>
                <a:cubicBezTo>
                  <a:pt x="8678223" y="320329"/>
                  <a:pt x="8641888" y="490565"/>
                  <a:pt x="8660777" y="685250"/>
                </a:cubicBezTo>
                <a:cubicBezTo>
                  <a:pt x="8679666" y="879935"/>
                  <a:pt x="8617621" y="1022882"/>
                  <a:pt x="8660777" y="1185145"/>
                </a:cubicBezTo>
                <a:cubicBezTo>
                  <a:pt x="8703933" y="1347408"/>
                  <a:pt x="8647219" y="1559970"/>
                  <a:pt x="8660777" y="1808610"/>
                </a:cubicBezTo>
                <a:cubicBezTo>
                  <a:pt x="8674335" y="2057250"/>
                  <a:pt x="8643939" y="2127503"/>
                  <a:pt x="8660777" y="2308505"/>
                </a:cubicBezTo>
                <a:cubicBezTo>
                  <a:pt x="8677615" y="2489508"/>
                  <a:pt x="8625180" y="2657819"/>
                  <a:pt x="8660777" y="2808400"/>
                </a:cubicBezTo>
                <a:cubicBezTo>
                  <a:pt x="8696374" y="2958982"/>
                  <a:pt x="8609091" y="3195455"/>
                  <a:pt x="8660777" y="3308296"/>
                </a:cubicBezTo>
                <a:cubicBezTo>
                  <a:pt x="8712463" y="3421137"/>
                  <a:pt x="8655842" y="3617503"/>
                  <a:pt x="8660777" y="3808191"/>
                </a:cubicBezTo>
                <a:cubicBezTo>
                  <a:pt x="8665712" y="3998880"/>
                  <a:pt x="8618068" y="4172459"/>
                  <a:pt x="8660777" y="4308086"/>
                </a:cubicBezTo>
                <a:cubicBezTo>
                  <a:pt x="8703486" y="4443713"/>
                  <a:pt x="8634823" y="4634516"/>
                  <a:pt x="8660777" y="4869766"/>
                </a:cubicBezTo>
                <a:cubicBezTo>
                  <a:pt x="8686731" y="5105016"/>
                  <a:pt x="8648602" y="5105262"/>
                  <a:pt x="8660777" y="5307877"/>
                </a:cubicBezTo>
                <a:cubicBezTo>
                  <a:pt x="8672952" y="5510492"/>
                  <a:pt x="8644954" y="5566300"/>
                  <a:pt x="8660777" y="5684203"/>
                </a:cubicBezTo>
                <a:cubicBezTo>
                  <a:pt x="8676600" y="5802106"/>
                  <a:pt x="8620924" y="6059084"/>
                  <a:pt x="8660777" y="6178481"/>
                </a:cubicBezTo>
                <a:cubicBezTo>
                  <a:pt x="8456654" y="6203634"/>
                  <a:pt x="8253355" y="6144022"/>
                  <a:pt x="7910176" y="6178481"/>
                </a:cubicBezTo>
                <a:cubicBezTo>
                  <a:pt x="7566997" y="6212940"/>
                  <a:pt x="7617810" y="6160026"/>
                  <a:pt x="7332791" y="6178481"/>
                </a:cubicBezTo>
                <a:cubicBezTo>
                  <a:pt x="7047773" y="6196936"/>
                  <a:pt x="7021101" y="6164817"/>
                  <a:pt x="6928622" y="6178481"/>
                </a:cubicBezTo>
                <a:cubicBezTo>
                  <a:pt x="6836143" y="6192145"/>
                  <a:pt x="6582677" y="6172564"/>
                  <a:pt x="6351236" y="6178481"/>
                </a:cubicBezTo>
                <a:cubicBezTo>
                  <a:pt x="6119795" y="6184398"/>
                  <a:pt x="5867247" y="6094928"/>
                  <a:pt x="5600636" y="6178481"/>
                </a:cubicBezTo>
                <a:cubicBezTo>
                  <a:pt x="5334025" y="6262034"/>
                  <a:pt x="5391933" y="6144052"/>
                  <a:pt x="5283074" y="6178481"/>
                </a:cubicBezTo>
                <a:cubicBezTo>
                  <a:pt x="5174215" y="6212910"/>
                  <a:pt x="5026069" y="6173626"/>
                  <a:pt x="4878904" y="6178481"/>
                </a:cubicBezTo>
                <a:cubicBezTo>
                  <a:pt x="4731739" y="6183336"/>
                  <a:pt x="4710513" y="6140788"/>
                  <a:pt x="4561343" y="6178481"/>
                </a:cubicBezTo>
                <a:cubicBezTo>
                  <a:pt x="4412173" y="6216174"/>
                  <a:pt x="4081208" y="6172444"/>
                  <a:pt x="3810742" y="6178481"/>
                </a:cubicBezTo>
                <a:cubicBezTo>
                  <a:pt x="3540276" y="6184518"/>
                  <a:pt x="3439441" y="6175151"/>
                  <a:pt x="3319965" y="6178481"/>
                </a:cubicBezTo>
                <a:cubicBezTo>
                  <a:pt x="3200489" y="6181811"/>
                  <a:pt x="2957306" y="6111734"/>
                  <a:pt x="2742579" y="6178481"/>
                </a:cubicBezTo>
                <a:cubicBezTo>
                  <a:pt x="2527852" y="6245228"/>
                  <a:pt x="2511725" y="6173389"/>
                  <a:pt x="2425018" y="6178481"/>
                </a:cubicBezTo>
                <a:cubicBezTo>
                  <a:pt x="2338311" y="6183573"/>
                  <a:pt x="1972102" y="6167719"/>
                  <a:pt x="1761025" y="6178481"/>
                </a:cubicBezTo>
                <a:cubicBezTo>
                  <a:pt x="1549948" y="6189243"/>
                  <a:pt x="1557375" y="6167284"/>
                  <a:pt x="1443463" y="6178481"/>
                </a:cubicBezTo>
                <a:cubicBezTo>
                  <a:pt x="1329551" y="6189678"/>
                  <a:pt x="1028641" y="6114616"/>
                  <a:pt x="779470" y="6178481"/>
                </a:cubicBezTo>
                <a:cubicBezTo>
                  <a:pt x="530299" y="6242346"/>
                  <a:pt x="369319" y="6106203"/>
                  <a:pt x="0" y="6178481"/>
                </a:cubicBezTo>
                <a:cubicBezTo>
                  <a:pt x="-21090" y="5965952"/>
                  <a:pt x="47817" y="5929741"/>
                  <a:pt x="0" y="5740371"/>
                </a:cubicBezTo>
                <a:cubicBezTo>
                  <a:pt x="-47817" y="5551001"/>
                  <a:pt x="13056" y="5481368"/>
                  <a:pt x="0" y="5240475"/>
                </a:cubicBezTo>
                <a:cubicBezTo>
                  <a:pt x="-13056" y="4999582"/>
                  <a:pt x="31050" y="5005847"/>
                  <a:pt x="0" y="4864150"/>
                </a:cubicBezTo>
                <a:cubicBezTo>
                  <a:pt x="-31050" y="4722453"/>
                  <a:pt x="23253" y="4638216"/>
                  <a:pt x="0" y="4487824"/>
                </a:cubicBezTo>
                <a:cubicBezTo>
                  <a:pt x="-23253" y="4337432"/>
                  <a:pt x="42054" y="4074153"/>
                  <a:pt x="0" y="3802574"/>
                </a:cubicBezTo>
                <a:cubicBezTo>
                  <a:pt x="-42054" y="3530995"/>
                  <a:pt x="47085" y="3322483"/>
                  <a:pt x="0" y="3179109"/>
                </a:cubicBezTo>
                <a:cubicBezTo>
                  <a:pt x="-47085" y="3035736"/>
                  <a:pt x="43286" y="2791364"/>
                  <a:pt x="0" y="2679214"/>
                </a:cubicBezTo>
                <a:cubicBezTo>
                  <a:pt x="-43286" y="2567064"/>
                  <a:pt x="23350" y="2363890"/>
                  <a:pt x="0" y="2179319"/>
                </a:cubicBezTo>
                <a:cubicBezTo>
                  <a:pt x="-23350" y="1994748"/>
                  <a:pt x="10796" y="1750980"/>
                  <a:pt x="0" y="1555854"/>
                </a:cubicBezTo>
                <a:cubicBezTo>
                  <a:pt x="-10796" y="1360728"/>
                  <a:pt x="37959" y="1286064"/>
                  <a:pt x="0" y="1117743"/>
                </a:cubicBezTo>
                <a:cubicBezTo>
                  <a:pt x="-37959" y="949422"/>
                  <a:pt x="47792" y="793580"/>
                  <a:pt x="0" y="617848"/>
                </a:cubicBezTo>
                <a:cubicBezTo>
                  <a:pt x="-47792" y="442116"/>
                  <a:pt x="37482" y="14595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08466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3FBE93-3A29-10FE-20F0-BB1BA75DC4E4}"/>
              </a:ext>
            </a:extLst>
          </p:cNvPr>
          <p:cNvSpPr/>
          <p:nvPr/>
        </p:nvSpPr>
        <p:spPr>
          <a:xfrm>
            <a:off x="8039100" y="6667500"/>
            <a:ext cx="1981200" cy="533400"/>
          </a:xfrm>
          <a:custGeom>
            <a:avLst/>
            <a:gdLst>
              <a:gd name="connsiteX0" fmla="*/ 0 w 1981200"/>
              <a:gd name="connsiteY0" fmla="*/ 0 h 533400"/>
              <a:gd name="connsiteX1" fmla="*/ 455676 w 1981200"/>
              <a:gd name="connsiteY1" fmla="*/ 0 h 533400"/>
              <a:gd name="connsiteX2" fmla="*/ 990600 w 1981200"/>
              <a:gd name="connsiteY2" fmla="*/ 0 h 533400"/>
              <a:gd name="connsiteX3" fmla="*/ 1446276 w 1981200"/>
              <a:gd name="connsiteY3" fmla="*/ 0 h 533400"/>
              <a:gd name="connsiteX4" fmla="*/ 1981200 w 1981200"/>
              <a:gd name="connsiteY4" fmla="*/ 0 h 533400"/>
              <a:gd name="connsiteX5" fmla="*/ 1981200 w 1981200"/>
              <a:gd name="connsiteY5" fmla="*/ 533400 h 533400"/>
              <a:gd name="connsiteX6" fmla="*/ 1505712 w 1981200"/>
              <a:gd name="connsiteY6" fmla="*/ 533400 h 533400"/>
              <a:gd name="connsiteX7" fmla="*/ 1050036 w 1981200"/>
              <a:gd name="connsiteY7" fmla="*/ 533400 h 533400"/>
              <a:gd name="connsiteX8" fmla="*/ 515112 w 1981200"/>
              <a:gd name="connsiteY8" fmla="*/ 533400 h 533400"/>
              <a:gd name="connsiteX9" fmla="*/ 0 w 1981200"/>
              <a:gd name="connsiteY9" fmla="*/ 533400 h 533400"/>
              <a:gd name="connsiteX10" fmla="*/ 0 w 1981200"/>
              <a:gd name="connsiteY10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200" h="533400" fill="none" extrusionOk="0">
                <a:moveTo>
                  <a:pt x="0" y="0"/>
                </a:moveTo>
                <a:cubicBezTo>
                  <a:pt x="108773" y="-7144"/>
                  <a:pt x="281959" y="15244"/>
                  <a:pt x="455676" y="0"/>
                </a:cubicBezTo>
                <a:cubicBezTo>
                  <a:pt x="629393" y="-15244"/>
                  <a:pt x="852559" y="53396"/>
                  <a:pt x="990600" y="0"/>
                </a:cubicBezTo>
                <a:cubicBezTo>
                  <a:pt x="1128641" y="-53396"/>
                  <a:pt x="1352528" y="12685"/>
                  <a:pt x="1446276" y="0"/>
                </a:cubicBezTo>
                <a:cubicBezTo>
                  <a:pt x="1540024" y="-12685"/>
                  <a:pt x="1791599" y="14258"/>
                  <a:pt x="1981200" y="0"/>
                </a:cubicBezTo>
                <a:cubicBezTo>
                  <a:pt x="1988462" y="137551"/>
                  <a:pt x="1951842" y="405907"/>
                  <a:pt x="1981200" y="533400"/>
                </a:cubicBezTo>
                <a:cubicBezTo>
                  <a:pt x="1745972" y="544504"/>
                  <a:pt x="1704505" y="533136"/>
                  <a:pt x="1505712" y="533400"/>
                </a:cubicBezTo>
                <a:cubicBezTo>
                  <a:pt x="1306919" y="533664"/>
                  <a:pt x="1230462" y="489619"/>
                  <a:pt x="1050036" y="533400"/>
                </a:cubicBezTo>
                <a:cubicBezTo>
                  <a:pt x="869610" y="577181"/>
                  <a:pt x="772580" y="502293"/>
                  <a:pt x="515112" y="533400"/>
                </a:cubicBezTo>
                <a:cubicBezTo>
                  <a:pt x="257644" y="564507"/>
                  <a:pt x="217821" y="496772"/>
                  <a:pt x="0" y="533400"/>
                </a:cubicBezTo>
                <a:cubicBezTo>
                  <a:pt x="-50726" y="325678"/>
                  <a:pt x="28615" y="133622"/>
                  <a:pt x="0" y="0"/>
                </a:cubicBezTo>
                <a:close/>
              </a:path>
              <a:path w="1981200" h="533400" stroke="0" extrusionOk="0">
                <a:moveTo>
                  <a:pt x="0" y="0"/>
                </a:moveTo>
                <a:cubicBezTo>
                  <a:pt x="154760" y="-16026"/>
                  <a:pt x="299390" y="52365"/>
                  <a:pt x="475488" y="0"/>
                </a:cubicBezTo>
                <a:cubicBezTo>
                  <a:pt x="651586" y="-52365"/>
                  <a:pt x="849508" y="43811"/>
                  <a:pt x="970788" y="0"/>
                </a:cubicBezTo>
                <a:cubicBezTo>
                  <a:pt x="1092068" y="-43811"/>
                  <a:pt x="1273933" y="20437"/>
                  <a:pt x="1466088" y="0"/>
                </a:cubicBezTo>
                <a:cubicBezTo>
                  <a:pt x="1658243" y="-20437"/>
                  <a:pt x="1846573" y="43293"/>
                  <a:pt x="1981200" y="0"/>
                </a:cubicBezTo>
                <a:cubicBezTo>
                  <a:pt x="2021517" y="131825"/>
                  <a:pt x="1921539" y="423970"/>
                  <a:pt x="1981200" y="533400"/>
                </a:cubicBezTo>
                <a:cubicBezTo>
                  <a:pt x="1746305" y="538793"/>
                  <a:pt x="1593824" y="488996"/>
                  <a:pt x="1466088" y="533400"/>
                </a:cubicBezTo>
                <a:cubicBezTo>
                  <a:pt x="1338352" y="577804"/>
                  <a:pt x="1139823" y="480849"/>
                  <a:pt x="1010412" y="533400"/>
                </a:cubicBezTo>
                <a:cubicBezTo>
                  <a:pt x="881001" y="585951"/>
                  <a:pt x="650450" y="509727"/>
                  <a:pt x="534924" y="533400"/>
                </a:cubicBezTo>
                <a:cubicBezTo>
                  <a:pt x="419398" y="557073"/>
                  <a:pt x="195456" y="520470"/>
                  <a:pt x="0" y="533400"/>
                </a:cubicBezTo>
                <a:cubicBezTo>
                  <a:pt x="-16450" y="306198"/>
                  <a:pt x="48701" y="12245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17022584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926F2-ECAF-B842-0215-3FCBD487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5" y="4308241"/>
            <a:ext cx="9577646" cy="4127350"/>
          </a:xfrm>
          <a:custGeom>
            <a:avLst/>
            <a:gdLst>
              <a:gd name="connsiteX0" fmla="*/ 0 w 9577646"/>
              <a:gd name="connsiteY0" fmla="*/ 0 h 4127350"/>
              <a:gd name="connsiteX1" fmla="*/ 311273 w 9577646"/>
              <a:gd name="connsiteY1" fmla="*/ 0 h 4127350"/>
              <a:gd name="connsiteX2" fmla="*/ 1101429 w 9577646"/>
              <a:gd name="connsiteY2" fmla="*/ 0 h 4127350"/>
              <a:gd name="connsiteX3" fmla="*/ 1700032 w 9577646"/>
              <a:gd name="connsiteY3" fmla="*/ 0 h 4127350"/>
              <a:gd name="connsiteX4" fmla="*/ 2107082 w 9577646"/>
              <a:gd name="connsiteY4" fmla="*/ 0 h 4127350"/>
              <a:gd name="connsiteX5" fmla="*/ 2897238 w 9577646"/>
              <a:gd name="connsiteY5" fmla="*/ 0 h 4127350"/>
              <a:gd name="connsiteX6" fmla="*/ 3591617 w 9577646"/>
              <a:gd name="connsiteY6" fmla="*/ 0 h 4127350"/>
              <a:gd name="connsiteX7" fmla="*/ 4285997 w 9577646"/>
              <a:gd name="connsiteY7" fmla="*/ 0 h 4127350"/>
              <a:gd name="connsiteX8" fmla="*/ 4693047 w 9577646"/>
              <a:gd name="connsiteY8" fmla="*/ 0 h 4127350"/>
              <a:gd name="connsiteX9" fmla="*/ 5004320 w 9577646"/>
              <a:gd name="connsiteY9" fmla="*/ 0 h 4127350"/>
              <a:gd name="connsiteX10" fmla="*/ 5794476 w 9577646"/>
              <a:gd name="connsiteY10" fmla="*/ 0 h 4127350"/>
              <a:gd name="connsiteX11" fmla="*/ 6105749 w 9577646"/>
              <a:gd name="connsiteY11" fmla="*/ 0 h 4127350"/>
              <a:gd name="connsiteX12" fmla="*/ 6895905 w 9577646"/>
              <a:gd name="connsiteY12" fmla="*/ 0 h 4127350"/>
              <a:gd name="connsiteX13" fmla="*/ 7398732 w 9577646"/>
              <a:gd name="connsiteY13" fmla="*/ 0 h 4127350"/>
              <a:gd name="connsiteX14" fmla="*/ 8188887 w 9577646"/>
              <a:gd name="connsiteY14" fmla="*/ 0 h 4127350"/>
              <a:gd name="connsiteX15" fmla="*/ 8883267 w 9577646"/>
              <a:gd name="connsiteY15" fmla="*/ 0 h 4127350"/>
              <a:gd name="connsiteX16" fmla="*/ 9577646 w 9577646"/>
              <a:gd name="connsiteY16" fmla="*/ 0 h 4127350"/>
              <a:gd name="connsiteX17" fmla="*/ 9577646 w 9577646"/>
              <a:gd name="connsiteY17" fmla="*/ 589621 h 4127350"/>
              <a:gd name="connsiteX18" fmla="*/ 9577646 w 9577646"/>
              <a:gd name="connsiteY18" fmla="*/ 1179243 h 4127350"/>
              <a:gd name="connsiteX19" fmla="*/ 9577646 w 9577646"/>
              <a:gd name="connsiteY19" fmla="*/ 1810138 h 4127350"/>
              <a:gd name="connsiteX20" fmla="*/ 9577646 w 9577646"/>
              <a:gd name="connsiteY20" fmla="*/ 2482306 h 4127350"/>
              <a:gd name="connsiteX21" fmla="*/ 9577646 w 9577646"/>
              <a:gd name="connsiteY21" fmla="*/ 3030654 h 4127350"/>
              <a:gd name="connsiteX22" fmla="*/ 9577646 w 9577646"/>
              <a:gd name="connsiteY22" fmla="*/ 3537729 h 4127350"/>
              <a:gd name="connsiteX23" fmla="*/ 9577646 w 9577646"/>
              <a:gd name="connsiteY23" fmla="*/ 4127350 h 4127350"/>
              <a:gd name="connsiteX24" fmla="*/ 8979043 w 9577646"/>
              <a:gd name="connsiteY24" fmla="*/ 4127350 h 4127350"/>
              <a:gd name="connsiteX25" fmla="*/ 8571993 w 9577646"/>
              <a:gd name="connsiteY25" fmla="*/ 4127350 h 4127350"/>
              <a:gd name="connsiteX26" fmla="*/ 8260720 w 9577646"/>
              <a:gd name="connsiteY26" fmla="*/ 4127350 h 4127350"/>
              <a:gd name="connsiteX27" fmla="*/ 7470564 w 9577646"/>
              <a:gd name="connsiteY27" fmla="*/ 4127350 h 4127350"/>
              <a:gd name="connsiteX28" fmla="*/ 7159290 w 9577646"/>
              <a:gd name="connsiteY28" fmla="*/ 4127350 h 4127350"/>
              <a:gd name="connsiteX29" fmla="*/ 6369135 w 9577646"/>
              <a:gd name="connsiteY29" fmla="*/ 4127350 h 4127350"/>
              <a:gd name="connsiteX30" fmla="*/ 5674755 w 9577646"/>
              <a:gd name="connsiteY30" fmla="*/ 4127350 h 4127350"/>
              <a:gd name="connsiteX31" fmla="*/ 4980376 w 9577646"/>
              <a:gd name="connsiteY31" fmla="*/ 4127350 h 4127350"/>
              <a:gd name="connsiteX32" fmla="*/ 4190220 w 9577646"/>
              <a:gd name="connsiteY32" fmla="*/ 4127350 h 4127350"/>
              <a:gd name="connsiteX33" fmla="*/ 3878947 w 9577646"/>
              <a:gd name="connsiteY33" fmla="*/ 4127350 h 4127350"/>
              <a:gd name="connsiteX34" fmla="*/ 3088791 w 9577646"/>
              <a:gd name="connsiteY34" fmla="*/ 4127350 h 4127350"/>
              <a:gd name="connsiteX35" fmla="*/ 2490188 w 9577646"/>
              <a:gd name="connsiteY35" fmla="*/ 4127350 h 4127350"/>
              <a:gd name="connsiteX36" fmla="*/ 2178914 w 9577646"/>
              <a:gd name="connsiteY36" fmla="*/ 4127350 h 4127350"/>
              <a:gd name="connsiteX37" fmla="*/ 1676088 w 9577646"/>
              <a:gd name="connsiteY37" fmla="*/ 4127350 h 4127350"/>
              <a:gd name="connsiteX38" fmla="*/ 1173262 w 9577646"/>
              <a:gd name="connsiteY38" fmla="*/ 4127350 h 4127350"/>
              <a:gd name="connsiteX39" fmla="*/ 861988 w 9577646"/>
              <a:gd name="connsiteY39" fmla="*/ 4127350 h 4127350"/>
              <a:gd name="connsiteX40" fmla="*/ 0 w 9577646"/>
              <a:gd name="connsiteY40" fmla="*/ 4127350 h 4127350"/>
              <a:gd name="connsiteX41" fmla="*/ 0 w 9577646"/>
              <a:gd name="connsiteY41" fmla="*/ 3496455 h 4127350"/>
              <a:gd name="connsiteX42" fmla="*/ 0 w 9577646"/>
              <a:gd name="connsiteY42" fmla="*/ 2989381 h 4127350"/>
              <a:gd name="connsiteX43" fmla="*/ 0 w 9577646"/>
              <a:gd name="connsiteY43" fmla="*/ 2317212 h 4127350"/>
              <a:gd name="connsiteX44" fmla="*/ 0 w 9577646"/>
              <a:gd name="connsiteY44" fmla="*/ 1686317 h 4127350"/>
              <a:gd name="connsiteX45" fmla="*/ 0 w 9577646"/>
              <a:gd name="connsiteY45" fmla="*/ 1014149 h 4127350"/>
              <a:gd name="connsiteX46" fmla="*/ 0 w 9577646"/>
              <a:gd name="connsiteY46" fmla="*/ 0 h 412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577646" h="4127350" fill="none" extrusionOk="0">
                <a:moveTo>
                  <a:pt x="0" y="0"/>
                </a:moveTo>
                <a:cubicBezTo>
                  <a:pt x="88393" y="-24296"/>
                  <a:pt x="240136" y="32082"/>
                  <a:pt x="311273" y="0"/>
                </a:cubicBezTo>
                <a:cubicBezTo>
                  <a:pt x="382410" y="-32082"/>
                  <a:pt x="793407" y="48054"/>
                  <a:pt x="1101429" y="0"/>
                </a:cubicBezTo>
                <a:cubicBezTo>
                  <a:pt x="1409451" y="-48054"/>
                  <a:pt x="1459096" y="62541"/>
                  <a:pt x="1700032" y="0"/>
                </a:cubicBezTo>
                <a:cubicBezTo>
                  <a:pt x="1940968" y="-62541"/>
                  <a:pt x="1934554" y="39894"/>
                  <a:pt x="2107082" y="0"/>
                </a:cubicBezTo>
                <a:cubicBezTo>
                  <a:pt x="2279610" y="-39894"/>
                  <a:pt x="2536756" y="13156"/>
                  <a:pt x="2897238" y="0"/>
                </a:cubicBezTo>
                <a:cubicBezTo>
                  <a:pt x="3257720" y="-13156"/>
                  <a:pt x="3274642" y="17376"/>
                  <a:pt x="3591617" y="0"/>
                </a:cubicBezTo>
                <a:cubicBezTo>
                  <a:pt x="3908592" y="-17376"/>
                  <a:pt x="3959656" y="13682"/>
                  <a:pt x="4285997" y="0"/>
                </a:cubicBezTo>
                <a:cubicBezTo>
                  <a:pt x="4612338" y="-13682"/>
                  <a:pt x="4608047" y="43559"/>
                  <a:pt x="4693047" y="0"/>
                </a:cubicBezTo>
                <a:cubicBezTo>
                  <a:pt x="4778047" y="-43559"/>
                  <a:pt x="4929161" y="32115"/>
                  <a:pt x="5004320" y="0"/>
                </a:cubicBezTo>
                <a:cubicBezTo>
                  <a:pt x="5079479" y="-32115"/>
                  <a:pt x="5557307" y="76307"/>
                  <a:pt x="5794476" y="0"/>
                </a:cubicBezTo>
                <a:cubicBezTo>
                  <a:pt x="6031645" y="-76307"/>
                  <a:pt x="6029020" y="18985"/>
                  <a:pt x="6105749" y="0"/>
                </a:cubicBezTo>
                <a:cubicBezTo>
                  <a:pt x="6182478" y="-18985"/>
                  <a:pt x="6541668" y="91682"/>
                  <a:pt x="6895905" y="0"/>
                </a:cubicBezTo>
                <a:cubicBezTo>
                  <a:pt x="7250142" y="-91682"/>
                  <a:pt x="7229600" y="47420"/>
                  <a:pt x="7398732" y="0"/>
                </a:cubicBezTo>
                <a:cubicBezTo>
                  <a:pt x="7567864" y="-47420"/>
                  <a:pt x="7802632" y="65512"/>
                  <a:pt x="8188887" y="0"/>
                </a:cubicBezTo>
                <a:cubicBezTo>
                  <a:pt x="8575143" y="-65512"/>
                  <a:pt x="8669256" y="31075"/>
                  <a:pt x="8883267" y="0"/>
                </a:cubicBezTo>
                <a:cubicBezTo>
                  <a:pt x="9097278" y="-31075"/>
                  <a:pt x="9326479" y="31721"/>
                  <a:pt x="9577646" y="0"/>
                </a:cubicBezTo>
                <a:cubicBezTo>
                  <a:pt x="9631906" y="226904"/>
                  <a:pt x="9525824" y="443355"/>
                  <a:pt x="9577646" y="589621"/>
                </a:cubicBezTo>
                <a:cubicBezTo>
                  <a:pt x="9629468" y="735887"/>
                  <a:pt x="9560663" y="886266"/>
                  <a:pt x="9577646" y="1179243"/>
                </a:cubicBezTo>
                <a:cubicBezTo>
                  <a:pt x="9594629" y="1472220"/>
                  <a:pt x="9574209" y="1661038"/>
                  <a:pt x="9577646" y="1810138"/>
                </a:cubicBezTo>
                <a:cubicBezTo>
                  <a:pt x="9581083" y="1959239"/>
                  <a:pt x="9518787" y="2160251"/>
                  <a:pt x="9577646" y="2482306"/>
                </a:cubicBezTo>
                <a:cubicBezTo>
                  <a:pt x="9636505" y="2804361"/>
                  <a:pt x="9550639" y="2850108"/>
                  <a:pt x="9577646" y="3030654"/>
                </a:cubicBezTo>
                <a:cubicBezTo>
                  <a:pt x="9604653" y="3211200"/>
                  <a:pt x="9552729" y="3423687"/>
                  <a:pt x="9577646" y="3537729"/>
                </a:cubicBezTo>
                <a:cubicBezTo>
                  <a:pt x="9602563" y="3651771"/>
                  <a:pt x="9512155" y="3935898"/>
                  <a:pt x="9577646" y="4127350"/>
                </a:cubicBezTo>
                <a:cubicBezTo>
                  <a:pt x="9310466" y="4160687"/>
                  <a:pt x="9109829" y="4117624"/>
                  <a:pt x="8979043" y="4127350"/>
                </a:cubicBezTo>
                <a:cubicBezTo>
                  <a:pt x="8848257" y="4137076"/>
                  <a:pt x="8762576" y="4123439"/>
                  <a:pt x="8571993" y="4127350"/>
                </a:cubicBezTo>
                <a:cubicBezTo>
                  <a:pt x="8381410" y="4131261"/>
                  <a:pt x="8327430" y="4113139"/>
                  <a:pt x="8260720" y="4127350"/>
                </a:cubicBezTo>
                <a:cubicBezTo>
                  <a:pt x="8194010" y="4141561"/>
                  <a:pt x="7724114" y="4080741"/>
                  <a:pt x="7470564" y="4127350"/>
                </a:cubicBezTo>
                <a:cubicBezTo>
                  <a:pt x="7217014" y="4173959"/>
                  <a:pt x="7231986" y="4107365"/>
                  <a:pt x="7159290" y="4127350"/>
                </a:cubicBezTo>
                <a:cubicBezTo>
                  <a:pt x="7086594" y="4147335"/>
                  <a:pt x="6569462" y="4107561"/>
                  <a:pt x="6369135" y="4127350"/>
                </a:cubicBezTo>
                <a:cubicBezTo>
                  <a:pt x="6168808" y="4147139"/>
                  <a:pt x="5820288" y="4044350"/>
                  <a:pt x="5674755" y="4127350"/>
                </a:cubicBezTo>
                <a:cubicBezTo>
                  <a:pt x="5529222" y="4210350"/>
                  <a:pt x="5189775" y="4116641"/>
                  <a:pt x="4980376" y="4127350"/>
                </a:cubicBezTo>
                <a:cubicBezTo>
                  <a:pt x="4770977" y="4138059"/>
                  <a:pt x="4475014" y="4091843"/>
                  <a:pt x="4190220" y="4127350"/>
                </a:cubicBezTo>
                <a:cubicBezTo>
                  <a:pt x="3905426" y="4162857"/>
                  <a:pt x="4020787" y="4110465"/>
                  <a:pt x="3878947" y="4127350"/>
                </a:cubicBezTo>
                <a:cubicBezTo>
                  <a:pt x="3737107" y="4144235"/>
                  <a:pt x="3291367" y="4120767"/>
                  <a:pt x="3088791" y="4127350"/>
                </a:cubicBezTo>
                <a:cubicBezTo>
                  <a:pt x="2886215" y="4133933"/>
                  <a:pt x="2636080" y="4060732"/>
                  <a:pt x="2490188" y="4127350"/>
                </a:cubicBezTo>
                <a:cubicBezTo>
                  <a:pt x="2344296" y="4193968"/>
                  <a:pt x="2315648" y="4105741"/>
                  <a:pt x="2178914" y="4127350"/>
                </a:cubicBezTo>
                <a:cubicBezTo>
                  <a:pt x="2042180" y="4148959"/>
                  <a:pt x="1841406" y="4067408"/>
                  <a:pt x="1676088" y="4127350"/>
                </a:cubicBezTo>
                <a:cubicBezTo>
                  <a:pt x="1510770" y="4187292"/>
                  <a:pt x="1315551" y="4123972"/>
                  <a:pt x="1173262" y="4127350"/>
                </a:cubicBezTo>
                <a:cubicBezTo>
                  <a:pt x="1030973" y="4130728"/>
                  <a:pt x="1000901" y="4114028"/>
                  <a:pt x="861988" y="4127350"/>
                </a:cubicBezTo>
                <a:cubicBezTo>
                  <a:pt x="723075" y="4140672"/>
                  <a:pt x="239097" y="4041752"/>
                  <a:pt x="0" y="4127350"/>
                </a:cubicBezTo>
                <a:cubicBezTo>
                  <a:pt x="-31198" y="3936858"/>
                  <a:pt x="3742" y="3719756"/>
                  <a:pt x="0" y="3496455"/>
                </a:cubicBezTo>
                <a:cubicBezTo>
                  <a:pt x="-3742" y="3273154"/>
                  <a:pt x="38409" y="3210485"/>
                  <a:pt x="0" y="2989381"/>
                </a:cubicBezTo>
                <a:cubicBezTo>
                  <a:pt x="-38409" y="2768277"/>
                  <a:pt x="52857" y="2556175"/>
                  <a:pt x="0" y="2317212"/>
                </a:cubicBezTo>
                <a:cubicBezTo>
                  <a:pt x="-52857" y="2078249"/>
                  <a:pt x="69106" y="1844484"/>
                  <a:pt x="0" y="1686317"/>
                </a:cubicBezTo>
                <a:cubicBezTo>
                  <a:pt x="-69106" y="1528150"/>
                  <a:pt x="24100" y="1156705"/>
                  <a:pt x="0" y="1014149"/>
                </a:cubicBezTo>
                <a:cubicBezTo>
                  <a:pt x="-24100" y="871593"/>
                  <a:pt x="71860" y="398124"/>
                  <a:pt x="0" y="0"/>
                </a:cubicBezTo>
                <a:close/>
              </a:path>
              <a:path w="9577646" h="4127350" stroke="0" extrusionOk="0">
                <a:moveTo>
                  <a:pt x="0" y="0"/>
                </a:moveTo>
                <a:cubicBezTo>
                  <a:pt x="87789" y="-978"/>
                  <a:pt x="283765" y="32031"/>
                  <a:pt x="407050" y="0"/>
                </a:cubicBezTo>
                <a:cubicBezTo>
                  <a:pt x="530335" y="-32031"/>
                  <a:pt x="733426" y="19474"/>
                  <a:pt x="1005653" y="0"/>
                </a:cubicBezTo>
                <a:cubicBezTo>
                  <a:pt x="1277880" y="-19474"/>
                  <a:pt x="1633182" y="19385"/>
                  <a:pt x="1795809" y="0"/>
                </a:cubicBezTo>
                <a:cubicBezTo>
                  <a:pt x="1958436" y="-19385"/>
                  <a:pt x="2261032" y="48008"/>
                  <a:pt x="2490188" y="0"/>
                </a:cubicBezTo>
                <a:cubicBezTo>
                  <a:pt x="2719344" y="-48008"/>
                  <a:pt x="2935516" y="71593"/>
                  <a:pt x="3184567" y="0"/>
                </a:cubicBezTo>
                <a:cubicBezTo>
                  <a:pt x="3433618" y="-71593"/>
                  <a:pt x="3671523" y="78608"/>
                  <a:pt x="3974723" y="0"/>
                </a:cubicBezTo>
                <a:cubicBezTo>
                  <a:pt x="4277923" y="-78608"/>
                  <a:pt x="4556285" y="8047"/>
                  <a:pt x="4764879" y="0"/>
                </a:cubicBezTo>
                <a:cubicBezTo>
                  <a:pt x="4973473" y="-8047"/>
                  <a:pt x="5374125" y="64295"/>
                  <a:pt x="5555035" y="0"/>
                </a:cubicBezTo>
                <a:cubicBezTo>
                  <a:pt x="5735945" y="-64295"/>
                  <a:pt x="5914033" y="46236"/>
                  <a:pt x="6249414" y="0"/>
                </a:cubicBezTo>
                <a:cubicBezTo>
                  <a:pt x="6584795" y="-46236"/>
                  <a:pt x="6676920" y="87937"/>
                  <a:pt x="7039570" y="0"/>
                </a:cubicBezTo>
                <a:cubicBezTo>
                  <a:pt x="7402220" y="-87937"/>
                  <a:pt x="7472434" y="50464"/>
                  <a:pt x="7733949" y="0"/>
                </a:cubicBezTo>
                <a:cubicBezTo>
                  <a:pt x="7995464" y="-50464"/>
                  <a:pt x="8067584" y="10511"/>
                  <a:pt x="8236776" y="0"/>
                </a:cubicBezTo>
                <a:cubicBezTo>
                  <a:pt x="8405968" y="-10511"/>
                  <a:pt x="8451537" y="22897"/>
                  <a:pt x="8548049" y="0"/>
                </a:cubicBezTo>
                <a:cubicBezTo>
                  <a:pt x="8644561" y="-22897"/>
                  <a:pt x="9192559" y="51033"/>
                  <a:pt x="9577646" y="0"/>
                </a:cubicBezTo>
                <a:cubicBezTo>
                  <a:pt x="9602446" y="156063"/>
                  <a:pt x="9571690" y="452917"/>
                  <a:pt x="9577646" y="589621"/>
                </a:cubicBezTo>
                <a:cubicBezTo>
                  <a:pt x="9583602" y="726325"/>
                  <a:pt x="9528672" y="917672"/>
                  <a:pt x="9577646" y="1096696"/>
                </a:cubicBezTo>
                <a:cubicBezTo>
                  <a:pt x="9626620" y="1275720"/>
                  <a:pt x="9553817" y="1547254"/>
                  <a:pt x="9577646" y="1727591"/>
                </a:cubicBezTo>
                <a:cubicBezTo>
                  <a:pt x="9601475" y="1907928"/>
                  <a:pt x="9551545" y="2142577"/>
                  <a:pt x="9577646" y="2275939"/>
                </a:cubicBezTo>
                <a:cubicBezTo>
                  <a:pt x="9603747" y="2409301"/>
                  <a:pt x="9573998" y="2699838"/>
                  <a:pt x="9577646" y="2865560"/>
                </a:cubicBezTo>
                <a:cubicBezTo>
                  <a:pt x="9581294" y="3031282"/>
                  <a:pt x="9531166" y="3148961"/>
                  <a:pt x="9577646" y="3413908"/>
                </a:cubicBezTo>
                <a:cubicBezTo>
                  <a:pt x="9624126" y="3678855"/>
                  <a:pt x="9512462" y="3968427"/>
                  <a:pt x="9577646" y="4127350"/>
                </a:cubicBezTo>
                <a:cubicBezTo>
                  <a:pt x="9357506" y="4162685"/>
                  <a:pt x="9269731" y="4082321"/>
                  <a:pt x="8979043" y="4127350"/>
                </a:cubicBezTo>
                <a:cubicBezTo>
                  <a:pt x="8688355" y="4172379"/>
                  <a:pt x="8569453" y="4068761"/>
                  <a:pt x="8380440" y="4127350"/>
                </a:cubicBezTo>
                <a:cubicBezTo>
                  <a:pt x="8191427" y="4185939"/>
                  <a:pt x="7989595" y="4085758"/>
                  <a:pt x="7877614" y="4127350"/>
                </a:cubicBezTo>
                <a:cubicBezTo>
                  <a:pt x="7765633" y="4168942"/>
                  <a:pt x="7561570" y="4077801"/>
                  <a:pt x="7279011" y="4127350"/>
                </a:cubicBezTo>
                <a:cubicBezTo>
                  <a:pt x="6996452" y="4176899"/>
                  <a:pt x="7011737" y="4109205"/>
                  <a:pt x="6776185" y="4127350"/>
                </a:cubicBezTo>
                <a:cubicBezTo>
                  <a:pt x="6540633" y="4145495"/>
                  <a:pt x="6187398" y="4059834"/>
                  <a:pt x="5986029" y="4127350"/>
                </a:cubicBezTo>
                <a:cubicBezTo>
                  <a:pt x="5784660" y="4194866"/>
                  <a:pt x="5733138" y="4126902"/>
                  <a:pt x="5578979" y="4127350"/>
                </a:cubicBezTo>
                <a:cubicBezTo>
                  <a:pt x="5424820" y="4127798"/>
                  <a:pt x="5010114" y="4080175"/>
                  <a:pt x="4788823" y="4127350"/>
                </a:cubicBezTo>
                <a:cubicBezTo>
                  <a:pt x="4567532" y="4174525"/>
                  <a:pt x="4238516" y="4069113"/>
                  <a:pt x="4094444" y="4127350"/>
                </a:cubicBezTo>
                <a:cubicBezTo>
                  <a:pt x="3950372" y="4185587"/>
                  <a:pt x="3469453" y="4044067"/>
                  <a:pt x="3304288" y="4127350"/>
                </a:cubicBezTo>
                <a:cubicBezTo>
                  <a:pt x="3139123" y="4210633"/>
                  <a:pt x="2734083" y="4039298"/>
                  <a:pt x="2514132" y="4127350"/>
                </a:cubicBezTo>
                <a:cubicBezTo>
                  <a:pt x="2294181" y="4215402"/>
                  <a:pt x="1904723" y="4071374"/>
                  <a:pt x="1723976" y="4127350"/>
                </a:cubicBezTo>
                <a:cubicBezTo>
                  <a:pt x="1543229" y="4183326"/>
                  <a:pt x="1228849" y="4073864"/>
                  <a:pt x="1029597" y="4127350"/>
                </a:cubicBezTo>
                <a:cubicBezTo>
                  <a:pt x="830345" y="4180836"/>
                  <a:pt x="313835" y="4125055"/>
                  <a:pt x="0" y="4127350"/>
                </a:cubicBezTo>
                <a:cubicBezTo>
                  <a:pt x="-24298" y="3895360"/>
                  <a:pt x="54797" y="3736934"/>
                  <a:pt x="0" y="3537729"/>
                </a:cubicBezTo>
                <a:cubicBezTo>
                  <a:pt x="-54797" y="3338524"/>
                  <a:pt x="47791" y="3072986"/>
                  <a:pt x="0" y="2906834"/>
                </a:cubicBezTo>
                <a:cubicBezTo>
                  <a:pt x="-47791" y="2740683"/>
                  <a:pt x="7075" y="2429928"/>
                  <a:pt x="0" y="2275939"/>
                </a:cubicBezTo>
                <a:cubicBezTo>
                  <a:pt x="-7075" y="2121950"/>
                  <a:pt x="31333" y="1808198"/>
                  <a:pt x="0" y="1603770"/>
                </a:cubicBezTo>
                <a:cubicBezTo>
                  <a:pt x="-31333" y="1399342"/>
                  <a:pt x="8623" y="1081199"/>
                  <a:pt x="0" y="931602"/>
                </a:cubicBezTo>
                <a:cubicBezTo>
                  <a:pt x="-8623" y="782005"/>
                  <a:pt x="49109" y="382066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8073697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EA7B5E-87D2-997B-DA43-7252ED27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5" y="1469803"/>
            <a:ext cx="7227813" cy="2619750"/>
          </a:xfrm>
          <a:custGeom>
            <a:avLst/>
            <a:gdLst>
              <a:gd name="connsiteX0" fmla="*/ 0 w 7227813"/>
              <a:gd name="connsiteY0" fmla="*/ 0 h 2619750"/>
              <a:gd name="connsiteX1" fmla="*/ 628264 w 7227813"/>
              <a:gd name="connsiteY1" fmla="*/ 0 h 2619750"/>
              <a:gd name="connsiteX2" fmla="*/ 1039693 w 7227813"/>
              <a:gd name="connsiteY2" fmla="*/ 0 h 2619750"/>
              <a:gd name="connsiteX3" fmla="*/ 1667957 w 7227813"/>
              <a:gd name="connsiteY3" fmla="*/ 0 h 2619750"/>
              <a:gd name="connsiteX4" fmla="*/ 2296221 w 7227813"/>
              <a:gd name="connsiteY4" fmla="*/ 0 h 2619750"/>
              <a:gd name="connsiteX5" fmla="*/ 2635372 w 7227813"/>
              <a:gd name="connsiteY5" fmla="*/ 0 h 2619750"/>
              <a:gd name="connsiteX6" fmla="*/ 3191357 w 7227813"/>
              <a:gd name="connsiteY6" fmla="*/ 0 h 2619750"/>
              <a:gd name="connsiteX7" fmla="*/ 3819621 w 7227813"/>
              <a:gd name="connsiteY7" fmla="*/ 0 h 2619750"/>
              <a:gd name="connsiteX8" fmla="*/ 4375607 w 7227813"/>
              <a:gd name="connsiteY8" fmla="*/ 0 h 2619750"/>
              <a:gd name="connsiteX9" fmla="*/ 4931592 w 7227813"/>
              <a:gd name="connsiteY9" fmla="*/ 0 h 2619750"/>
              <a:gd name="connsiteX10" fmla="*/ 5487578 w 7227813"/>
              <a:gd name="connsiteY10" fmla="*/ 0 h 2619750"/>
              <a:gd name="connsiteX11" fmla="*/ 6188120 w 7227813"/>
              <a:gd name="connsiteY11" fmla="*/ 0 h 2619750"/>
              <a:gd name="connsiteX12" fmla="*/ 6671827 w 7227813"/>
              <a:gd name="connsiteY12" fmla="*/ 0 h 2619750"/>
              <a:gd name="connsiteX13" fmla="*/ 7227813 w 7227813"/>
              <a:gd name="connsiteY13" fmla="*/ 0 h 2619750"/>
              <a:gd name="connsiteX14" fmla="*/ 7227813 w 7227813"/>
              <a:gd name="connsiteY14" fmla="*/ 445358 h 2619750"/>
              <a:gd name="connsiteX15" fmla="*/ 7227813 w 7227813"/>
              <a:gd name="connsiteY15" fmla="*/ 995505 h 2619750"/>
              <a:gd name="connsiteX16" fmla="*/ 7227813 w 7227813"/>
              <a:gd name="connsiteY16" fmla="*/ 1440863 h 2619750"/>
              <a:gd name="connsiteX17" fmla="*/ 7227813 w 7227813"/>
              <a:gd name="connsiteY17" fmla="*/ 1938615 h 2619750"/>
              <a:gd name="connsiteX18" fmla="*/ 7227813 w 7227813"/>
              <a:gd name="connsiteY18" fmla="*/ 2619750 h 2619750"/>
              <a:gd name="connsiteX19" fmla="*/ 6527271 w 7227813"/>
              <a:gd name="connsiteY19" fmla="*/ 2619750 h 2619750"/>
              <a:gd name="connsiteX20" fmla="*/ 5826729 w 7227813"/>
              <a:gd name="connsiteY20" fmla="*/ 2619750 h 2619750"/>
              <a:gd name="connsiteX21" fmla="*/ 5270744 w 7227813"/>
              <a:gd name="connsiteY21" fmla="*/ 2619750 h 2619750"/>
              <a:gd name="connsiteX22" fmla="*/ 4787036 w 7227813"/>
              <a:gd name="connsiteY22" fmla="*/ 2619750 h 2619750"/>
              <a:gd name="connsiteX23" fmla="*/ 4086494 w 7227813"/>
              <a:gd name="connsiteY23" fmla="*/ 2619750 h 2619750"/>
              <a:gd name="connsiteX24" fmla="*/ 3458231 w 7227813"/>
              <a:gd name="connsiteY24" fmla="*/ 2619750 h 2619750"/>
              <a:gd name="connsiteX25" fmla="*/ 2974523 w 7227813"/>
              <a:gd name="connsiteY25" fmla="*/ 2619750 h 2619750"/>
              <a:gd name="connsiteX26" fmla="*/ 2490816 w 7227813"/>
              <a:gd name="connsiteY26" fmla="*/ 2619750 h 2619750"/>
              <a:gd name="connsiteX27" fmla="*/ 1862552 w 7227813"/>
              <a:gd name="connsiteY27" fmla="*/ 2619750 h 2619750"/>
              <a:gd name="connsiteX28" fmla="*/ 1234288 w 7227813"/>
              <a:gd name="connsiteY28" fmla="*/ 2619750 h 2619750"/>
              <a:gd name="connsiteX29" fmla="*/ 750581 w 7227813"/>
              <a:gd name="connsiteY29" fmla="*/ 2619750 h 2619750"/>
              <a:gd name="connsiteX30" fmla="*/ 0 w 7227813"/>
              <a:gd name="connsiteY30" fmla="*/ 2619750 h 2619750"/>
              <a:gd name="connsiteX31" fmla="*/ 0 w 7227813"/>
              <a:gd name="connsiteY31" fmla="*/ 2095800 h 2619750"/>
              <a:gd name="connsiteX32" fmla="*/ 0 w 7227813"/>
              <a:gd name="connsiteY32" fmla="*/ 1598048 h 2619750"/>
              <a:gd name="connsiteX33" fmla="*/ 0 w 7227813"/>
              <a:gd name="connsiteY33" fmla="*/ 1152690 h 2619750"/>
              <a:gd name="connsiteX34" fmla="*/ 0 w 7227813"/>
              <a:gd name="connsiteY34" fmla="*/ 654938 h 2619750"/>
              <a:gd name="connsiteX35" fmla="*/ 0 w 7227813"/>
              <a:gd name="connsiteY35" fmla="*/ 0 h 26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7813" h="2619750" fill="none" extrusionOk="0">
                <a:moveTo>
                  <a:pt x="0" y="0"/>
                </a:moveTo>
                <a:cubicBezTo>
                  <a:pt x="143548" y="-26349"/>
                  <a:pt x="393515" y="13281"/>
                  <a:pt x="628264" y="0"/>
                </a:cubicBezTo>
                <a:cubicBezTo>
                  <a:pt x="863013" y="-13281"/>
                  <a:pt x="891852" y="20421"/>
                  <a:pt x="1039693" y="0"/>
                </a:cubicBezTo>
                <a:cubicBezTo>
                  <a:pt x="1187534" y="-20421"/>
                  <a:pt x="1455664" y="61310"/>
                  <a:pt x="1667957" y="0"/>
                </a:cubicBezTo>
                <a:cubicBezTo>
                  <a:pt x="1880250" y="-61310"/>
                  <a:pt x="1998068" y="2410"/>
                  <a:pt x="2296221" y="0"/>
                </a:cubicBezTo>
                <a:cubicBezTo>
                  <a:pt x="2594374" y="-2410"/>
                  <a:pt x="2533107" y="11125"/>
                  <a:pt x="2635372" y="0"/>
                </a:cubicBezTo>
                <a:cubicBezTo>
                  <a:pt x="2737637" y="-11125"/>
                  <a:pt x="3078905" y="16835"/>
                  <a:pt x="3191357" y="0"/>
                </a:cubicBezTo>
                <a:cubicBezTo>
                  <a:pt x="3303810" y="-16835"/>
                  <a:pt x="3613830" y="19841"/>
                  <a:pt x="3819621" y="0"/>
                </a:cubicBezTo>
                <a:cubicBezTo>
                  <a:pt x="4025412" y="-19841"/>
                  <a:pt x="4176274" y="61224"/>
                  <a:pt x="4375607" y="0"/>
                </a:cubicBezTo>
                <a:cubicBezTo>
                  <a:pt x="4574940" y="-61224"/>
                  <a:pt x="4698451" y="2098"/>
                  <a:pt x="4931592" y="0"/>
                </a:cubicBezTo>
                <a:cubicBezTo>
                  <a:pt x="5164733" y="-2098"/>
                  <a:pt x="5249173" y="47530"/>
                  <a:pt x="5487578" y="0"/>
                </a:cubicBezTo>
                <a:cubicBezTo>
                  <a:pt x="5725983" y="-47530"/>
                  <a:pt x="5890314" y="23194"/>
                  <a:pt x="6188120" y="0"/>
                </a:cubicBezTo>
                <a:cubicBezTo>
                  <a:pt x="6485926" y="-23194"/>
                  <a:pt x="6538424" y="51348"/>
                  <a:pt x="6671827" y="0"/>
                </a:cubicBezTo>
                <a:cubicBezTo>
                  <a:pt x="6805230" y="-51348"/>
                  <a:pt x="6957340" y="28185"/>
                  <a:pt x="7227813" y="0"/>
                </a:cubicBezTo>
                <a:cubicBezTo>
                  <a:pt x="7244825" y="160233"/>
                  <a:pt x="7186329" y="256393"/>
                  <a:pt x="7227813" y="445358"/>
                </a:cubicBezTo>
                <a:cubicBezTo>
                  <a:pt x="7269297" y="634323"/>
                  <a:pt x="7196361" y="862019"/>
                  <a:pt x="7227813" y="995505"/>
                </a:cubicBezTo>
                <a:cubicBezTo>
                  <a:pt x="7259265" y="1128991"/>
                  <a:pt x="7188549" y="1306580"/>
                  <a:pt x="7227813" y="1440863"/>
                </a:cubicBezTo>
                <a:cubicBezTo>
                  <a:pt x="7267077" y="1575146"/>
                  <a:pt x="7198584" y="1813372"/>
                  <a:pt x="7227813" y="1938615"/>
                </a:cubicBezTo>
                <a:cubicBezTo>
                  <a:pt x="7257042" y="2063858"/>
                  <a:pt x="7147128" y="2360133"/>
                  <a:pt x="7227813" y="2619750"/>
                </a:cubicBezTo>
                <a:cubicBezTo>
                  <a:pt x="7037967" y="2633112"/>
                  <a:pt x="6777486" y="2552898"/>
                  <a:pt x="6527271" y="2619750"/>
                </a:cubicBezTo>
                <a:cubicBezTo>
                  <a:pt x="6277056" y="2686602"/>
                  <a:pt x="6063149" y="2593283"/>
                  <a:pt x="5826729" y="2619750"/>
                </a:cubicBezTo>
                <a:cubicBezTo>
                  <a:pt x="5590309" y="2646217"/>
                  <a:pt x="5390621" y="2577201"/>
                  <a:pt x="5270744" y="2619750"/>
                </a:cubicBezTo>
                <a:cubicBezTo>
                  <a:pt x="5150867" y="2662299"/>
                  <a:pt x="5020561" y="2604497"/>
                  <a:pt x="4787036" y="2619750"/>
                </a:cubicBezTo>
                <a:cubicBezTo>
                  <a:pt x="4553511" y="2635003"/>
                  <a:pt x="4346555" y="2539745"/>
                  <a:pt x="4086494" y="2619750"/>
                </a:cubicBezTo>
                <a:cubicBezTo>
                  <a:pt x="3826433" y="2699755"/>
                  <a:pt x="3725354" y="2578987"/>
                  <a:pt x="3458231" y="2619750"/>
                </a:cubicBezTo>
                <a:cubicBezTo>
                  <a:pt x="3191108" y="2660513"/>
                  <a:pt x="3111013" y="2571422"/>
                  <a:pt x="2974523" y="2619750"/>
                </a:cubicBezTo>
                <a:cubicBezTo>
                  <a:pt x="2838033" y="2668078"/>
                  <a:pt x="2619819" y="2576064"/>
                  <a:pt x="2490816" y="2619750"/>
                </a:cubicBezTo>
                <a:cubicBezTo>
                  <a:pt x="2361813" y="2663436"/>
                  <a:pt x="2073677" y="2588103"/>
                  <a:pt x="1862552" y="2619750"/>
                </a:cubicBezTo>
                <a:cubicBezTo>
                  <a:pt x="1651427" y="2651397"/>
                  <a:pt x="1510714" y="2598199"/>
                  <a:pt x="1234288" y="2619750"/>
                </a:cubicBezTo>
                <a:cubicBezTo>
                  <a:pt x="957862" y="2641301"/>
                  <a:pt x="879368" y="2611365"/>
                  <a:pt x="750581" y="2619750"/>
                </a:cubicBezTo>
                <a:cubicBezTo>
                  <a:pt x="621794" y="2628135"/>
                  <a:pt x="267362" y="2568998"/>
                  <a:pt x="0" y="2619750"/>
                </a:cubicBezTo>
                <a:cubicBezTo>
                  <a:pt x="-22463" y="2466796"/>
                  <a:pt x="11937" y="2202556"/>
                  <a:pt x="0" y="2095800"/>
                </a:cubicBezTo>
                <a:cubicBezTo>
                  <a:pt x="-11937" y="1989044"/>
                  <a:pt x="11707" y="1795848"/>
                  <a:pt x="0" y="1598048"/>
                </a:cubicBezTo>
                <a:cubicBezTo>
                  <a:pt x="-11707" y="1400248"/>
                  <a:pt x="1258" y="1266289"/>
                  <a:pt x="0" y="1152690"/>
                </a:cubicBezTo>
                <a:cubicBezTo>
                  <a:pt x="-1258" y="1039091"/>
                  <a:pt x="48297" y="824402"/>
                  <a:pt x="0" y="654938"/>
                </a:cubicBezTo>
                <a:cubicBezTo>
                  <a:pt x="-48297" y="485474"/>
                  <a:pt x="74225" y="134872"/>
                  <a:pt x="0" y="0"/>
                </a:cubicBezTo>
                <a:close/>
              </a:path>
              <a:path w="7227813" h="2619750" stroke="0" extrusionOk="0">
                <a:moveTo>
                  <a:pt x="0" y="0"/>
                </a:moveTo>
                <a:cubicBezTo>
                  <a:pt x="144373" y="-27795"/>
                  <a:pt x="188311" y="10136"/>
                  <a:pt x="339151" y="0"/>
                </a:cubicBezTo>
                <a:cubicBezTo>
                  <a:pt x="489991" y="-10136"/>
                  <a:pt x="603710" y="856"/>
                  <a:pt x="750581" y="0"/>
                </a:cubicBezTo>
                <a:cubicBezTo>
                  <a:pt x="897452" y="-856"/>
                  <a:pt x="1067408" y="29992"/>
                  <a:pt x="1162010" y="0"/>
                </a:cubicBezTo>
                <a:cubicBezTo>
                  <a:pt x="1256612" y="-29992"/>
                  <a:pt x="1425095" y="5970"/>
                  <a:pt x="1645717" y="0"/>
                </a:cubicBezTo>
                <a:cubicBezTo>
                  <a:pt x="1866339" y="-5970"/>
                  <a:pt x="1963392" y="22337"/>
                  <a:pt x="2273981" y="0"/>
                </a:cubicBezTo>
                <a:cubicBezTo>
                  <a:pt x="2584570" y="-22337"/>
                  <a:pt x="2593460" y="46061"/>
                  <a:pt x="2757689" y="0"/>
                </a:cubicBezTo>
                <a:cubicBezTo>
                  <a:pt x="2921918" y="-46061"/>
                  <a:pt x="3144470" y="48079"/>
                  <a:pt x="3313674" y="0"/>
                </a:cubicBezTo>
                <a:cubicBezTo>
                  <a:pt x="3482878" y="-48079"/>
                  <a:pt x="3702510" y="69867"/>
                  <a:pt x="3941938" y="0"/>
                </a:cubicBezTo>
                <a:cubicBezTo>
                  <a:pt x="4181366" y="-69867"/>
                  <a:pt x="4130048" y="20336"/>
                  <a:pt x="4281089" y="0"/>
                </a:cubicBezTo>
                <a:cubicBezTo>
                  <a:pt x="4432130" y="-20336"/>
                  <a:pt x="4486885" y="4197"/>
                  <a:pt x="4620240" y="0"/>
                </a:cubicBezTo>
                <a:cubicBezTo>
                  <a:pt x="4753595" y="-4197"/>
                  <a:pt x="5007765" y="37022"/>
                  <a:pt x="5176226" y="0"/>
                </a:cubicBezTo>
                <a:cubicBezTo>
                  <a:pt x="5344687" y="-37022"/>
                  <a:pt x="5521150" y="71630"/>
                  <a:pt x="5804490" y="0"/>
                </a:cubicBezTo>
                <a:cubicBezTo>
                  <a:pt x="6087830" y="-71630"/>
                  <a:pt x="6032893" y="38705"/>
                  <a:pt x="6143641" y="0"/>
                </a:cubicBezTo>
                <a:cubicBezTo>
                  <a:pt x="6254389" y="-38705"/>
                  <a:pt x="7010109" y="42864"/>
                  <a:pt x="7227813" y="0"/>
                </a:cubicBezTo>
                <a:cubicBezTo>
                  <a:pt x="7271724" y="242285"/>
                  <a:pt x="7168406" y="438636"/>
                  <a:pt x="7227813" y="576345"/>
                </a:cubicBezTo>
                <a:cubicBezTo>
                  <a:pt x="7287220" y="714054"/>
                  <a:pt x="7210006" y="940480"/>
                  <a:pt x="7227813" y="1100295"/>
                </a:cubicBezTo>
                <a:cubicBezTo>
                  <a:pt x="7245620" y="1260110"/>
                  <a:pt x="7213622" y="1374377"/>
                  <a:pt x="7227813" y="1545653"/>
                </a:cubicBezTo>
                <a:cubicBezTo>
                  <a:pt x="7242004" y="1716929"/>
                  <a:pt x="7201831" y="1936870"/>
                  <a:pt x="7227813" y="2069603"/>
                </a:cubicBezTo>
                <a:cubicBezTo>
                  <a:pt x="7253795" y="2202336"/>
                  <a:pt x="7170578" y="2438631"/>
                  <a:pt x="7227813" y="2619750"/>
                </a:cubicBezTo>
                <a:cubicBezTo>
                  <a:pt x="6884108" y="2679074"/>
                  <a:pt x="6807798" y="2589182"/>
                  <a:pt x="6527271" y="2619750"/>
                </a:cubicBezTo>
                <a:cubicBezTo>
                  <a:pt x="6246744" y="2650318"/>
                  <a:pt x="6200472" y="2606463"/>
                  <a:pt x="6115842" y="2619750"/>
                </a:cubicBezTo>
                <a:cubicBezTo>
                  <a:pt x="6031212" y="2633037"/>
                  <a:pt x="5809110" y="2579109"/>
                  <a:pt x="5559856" y="2619750"/>
                </a:cubicBezTo>
                <a:cubicBezTo>
                  <a:pt x="5310602" y="2660391"/>
                  <a:pt x="5273238" y="2564055"/>
                  <a:pt x="5003871" y="2619750"/>
                </a:cubicBezTo>
                <a:cubicBezTo>
                  <a:pt x="4734505" y="2675445"/>
                  <a:pt x="4606131" y="2576170"/>
                  <a:pt x="4303329" y="2619750"/>
                </a:cubicBezTo>
                <a:cubicBezTo>
                  <a:pt x="4000527" y="2663330"/>
                  <a:pt x="3988785" y="2614482"/>
                  <a:pt x="3891899" y="2619750"/>
                </a:cubicBezTo>
                <a:cubicBezTo>
                  <a:pt x="3795013" y="2625018"/>
                  <a:pt x="3636461" y="2601066"/>
                  <a:pt x="3480470" y="2619750"/>
                </a:cubicBezTo>
                <a:cubicBezTo>
                  <a:pt x="3324479" y="2638434"/>
                  <a:pt x="2994534" y="2597279"/>
                  <a:pt x="2852206" y="2619750"/>
                </a:cubicBezTo>
                <a:cubicBezTo>
                  <a:pt x="2709878" y="2642221"/>
                  <a:pt x="2534911" y="2615099"/>
                  <a:pt x="2440777" y="2619750"/>
                </a:cubicBezTo>
                <a:cubicBezTo>
                  <a:pt x="2346643" y="2624401"/>
                  <a:pt x="2034254" y="2574634"/>
                  <a:pt x="1812513" y="2619750"/>
                </a:cubicBezTo>
                <a:cubicBezTo>
                  <a:pt x="1590772" y="2664866"/>
                  <a:pt x="1379187" y="2617288"/>
                  <a:pt x="1256527" y="2619750"/>
                </a:cubicBezTo>
                <a:cubicBezTo>
                  <a:pt x="1133867" y="2622212"/>
                  <a:pt x="824501" y="2575322"/>
                  <a:pt x="700542" y="2619750"/>
                </a:cubicBezTo>
                <a:cubicBezTo>
                  <a:pt x="576584" y="2664178"/>
                  <a:pt x="305051" y="2544327"/>
                  <a:pt x="0" y="2619750"/>
                </a:cubicBezTo>
                <a:cubicBezTo>
                  <a:pt x="-9696" y="2483689"/>
                  <a:pt x="18367" y="2310311"/>
                  <a:pt x="0" y="2121998"/>
                </a:cubicBezTo>
                <a:cubicBezTo>
                  <a:pt x="-18367" y="1933685"/>
                  <a:pt x="23321" y="1875279"/>
                  <a:pt x="0" y="1676640"/>
                </a:cubicBezTo>
                <a:cubicBezTo>
                  <a:pt x="-23321" y="1478001"/>
                  <a:pt x="21770" y="1307817"/>
                  <a:pt x="0" y="1205085"/>
                </a:cubicBezTo>
                <a:cubicBezTo>
                  <a:pt x="-21770" y="1102354"/>
                  <a:pt x="52460" y="858813"/>
                  <a:pt x="0" y="733530"/>
                </a:cubicBezTo>
                <a:cubicBezTo>
                  <a:pt x="-52460" y="608248"/>
                  <a:pt x="87305" y="25189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49756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718D99F-C65C-6017-98DE-BF7486C86FA3}"/>
              </a:ext>
            </a:extLst>
          </p:cNvPr>
          <p:cNvSpPr txBox="1"/>
          <p:nvPr/>
        </p:nvSpPr>
        <p:spPr>
          <a:xfrm>
            <a:off x="3245675" y="511711"/>
            <a:ext cx="2793897" cy="369332"/>
          </a:xfrm>
          <a:custGeom>
            <a:avLst/>
            <a:gdLst>
              <a:gd name="connsiteX0" fmla="*/ 0 w 2793897"/>
              <a:gd name="connsiteY0" fmla="*/ 0 h 369332"/>
              <a:gd name="connsiteX1" fmla="*/ 474962 w 2793897"/>
              <a:gd name="connsiteY1" fmla="*/ 0 h 369332"/>
              <a:gd name="connsiteX2" fmla="*/ 949925 w 2793897"/>
              <a:gd name="connsiteY2" fmla="*/ 0 h 369332"/>
              <a:gd name="connsiteX3" fmla="*/ 1424887 w 2793897"/>
              <a:gd name="connsiteY3" fmla="*/ 0 h 369332"/>
              <a:gd name="connsiteX4" fmla="*/ 1927789 w 2793897"/>
              <a:gd name="connsiteY4" fmla="*/ 0 h 369332"/>
              <a:gd name="connsiteX5" fmla="*/ 2793897 w 2793897"/>
              <a:gd name="connsiteY5" fmla="*/ 0 h 369332"/>
              <a:gd name="connsiteX6" fmla="*/ 2793897 w 2793897"/>
              <a:gd name="connsiteY6" fmla="*/ 369332 h 369332"/>
              <a:gd name="connsiteX7" fmla="*/ 2235118 w 2793897"/>
              <a:gd name="connsiteY7" fmla="*/ 369332 h 369332"/>
              <a:gd name="connsiteX8" fmla="*/ 1676338 w 2793897"/>
              <a:gd name="connsiteY8" fmla="*/ 369332 h 369332"/>
              <a:gd name="connsiteX9" fmla="*/ 1201376 w 2793897"/>
              <a:gd name="connsiteY9" fmla="*/ 369332 h 369332"/>
              <a:gd name="connsiteX10" fmla="*/ 698474 w 2793897"/>
              <a:gd name="connsiteY10" fmla="*/ 369332 h 369332"/>
              <a:gd name="connsiteX11" fmla="*/ 0 w 2793897"/>
              <a:gd name="connsiteY11" fmla="*/ 369332 h 369332"/>
              <a:gd name="connsiteX12" fmla="*/ 0 w 2793897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3897" h="369332" fill="none" extrusionOk="0">
                <a:moveTo>
                  <a:pt x="0" y="0"/>
                </a:moveTo>
                <a:cubicBezTo>
                  <a:pt x="97911" y="-17053"/>
                  <a:pt x="369929" y="40389"/>
                  <a:pt x="474962" y="0"/>
                </a:cubicBezTo>
                <a:cubicBezTo>
                  <a:pt x="579995" y="-40389"/>
                  <a:pt x="812353" y="8048"/>
                  <a:pt x="949925" y="0"/>
                </a:cubicBezTo>
                <a:cubicBezTo>
                  <a:pt x="1087497" y="-8048"/>
                  <a:pt x="1296680" y="1169"/>
                  <a:pt x="1424887" y="0"/>
                </a:cubicBezTo>
                <a:cubicBezTo>
                  <a:pt x="1553094" y="-1169"/>
                  <a:pt x="1695548" y="5446"/>
                  <a:pt x="1927789" y="0"/>
                </a:cubicBezTo>
                <a:cubicBezTo>
                  <a:pt x="2160030" y="-5446"/>
                  <a:pt x="2382742" y="52142"/>
                  <a:pt x="2793897" y="0"/>
                </a:cubicBezTo>
                <a:cubicBezTo>
                  <a:pt x="2811247" y="103379"/>
                  <a:pt x="2763026" y="263341"/>
                  <a:pt x="2793897" y="369332"/>
                </a:cubicBezTo>
                <a:cubicBezTo>
                  <a:pt x="2566545" y="413118"/>
                  <a:pt x="2485135" y="324875"/>
                  <a:pt x="2235118" y="369332"/>
                </a:cubicBezTo>
                <a:cubicBezTo>
                  <a:pt x="1985101" y="413789"/>
                  <a:pt x="1815923" y="350687"/>
                  <a:pt x="1676338" y="369332"/>
                </a:cubicBezTo>
                <a:cubicBezTo>
                  <a:pt x="1536753" y="387977"/>
                  <a:pt x="1399322" y="322659"/>
                  <a:pt x="1201376" y="369332"/>
                </a:cubicBezTo>
                <a:cubicBezTo>
                  <a:pt x="1003430" y="416005"/>
                  <a:pt x="858328" y="349826"/>
                  <a:pt x="698474" y="369332"/>
                </a:cubicBezTo>
                <a:cubicBezTo>
                  <a:pt x="538620" y="388838"/>
                  <a:pt x="214096" y="339609"/>
                  <a:pt x="0" y="369332"/>
                </a:cubicBezTo>
                <a:cubicBezTo>
                  <a:pt x="-35516" y="227207"/>
                  <a:pt x="42938" y="164780"/>
                  <a:pt x="0" y="0"/>
                </a:cubicBezTo>
                <a:close/>
              </a:path>
              <a:path w="2793897" h="369332" stroke="0" extrusionOk="0">
                <a:moveTo>
                  <a:pt x="0" y="0"/>
                </a:moveTo>
                <a:cubicBezTo>
                  <a:pt x="214672" y="-54985"/>
                  <a:pt x="259995" y="44321"/>
                  <a:pt x="474962" y="0"/>
                </a:cubicBezTo>
                <a:cubicBezTo>
                  <a:pt x="689929" y="-44321"/>
                  <a:pt x="761188" y="20924"/>
                  <a:pt x="977864" y="0"/>
                </a:cubicBezTo>
                <a:cubicBezTo>
                  <a:pt x="1194540" y="-20924"/>
                  <a:pt x="1337183" y="31835"/>
                  <a:pt x="1536643" y="0"/>
                </a:cubicBezTo>
                <a:cubicBezTo>
                  <a:pt x="1736103" y="-31835"/>
                  <a:pt x="1890305" y="25367"/>
                  <a:pt x="2095423" y="0"/>
                </a:cubicBezTo>
                <a:cubicBezTo>
                  <a:pt x="2300541" y="-25367"/>
                  <a:pt x="2505593" y="60863"/>
                  <a:pt x="2793897" y="0"/>
                </a:cubicBezTo>
                <a:cubicBezTo>
                  <a:pt x="2818229" y="166312"/>
                  <a:pt x="2752534" y="238552"/>
                  <a:pt x="2793897" y="369332"/>
                </a:cubicBezTo>
                <a:cubicBezTo>
                  <a:pt x="2602210" y="389400"/>
                  <a:pt x="2491057" y="338111"/>
                  <a:pt x="2318935" y="369332"/>
                </a:cubicBezTo>
                <a:cubicBezTo>
                  <a:pt x="2146813" y="400553"/>
                  <a:pt x="2000951" y="364419"/>
                  <a:pt x="1732216" y="369332"/>
                </a:cubicBezTo>
                <a:cubicBezTo>
                  <a:pt x="1463481" y="374245"/>
                  <a:pt x="1350796" y="368637"/>
                  <a:pt x="1173437" y="369332"/>
                </a:cubicBezTo>
                <a:cubicBezTo>
                  <a:pt x="996078" y="370027"/>
                  <a:pt x="898293" y="333121"/>
                  <a:pt x="698474" y="369332"/>
                </a:cubicBezTo>
                <a:cubicBezTo>
                  <a:pt x="498655" y="405543"/>
                  <a:pt x="285643" y="344404"/>
                  <a:pt x="0" y="369332"/>
                </a:cubicBezTo>
                <a:cubicBezTo>
                  <a:pt x="-32933" y="260356"/>
                  <a:pt x="20639" y="12635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DB35C3"/>
            </a:solidFill>
            <a:extLst>
              <a:ext uri="{C807C97D-BFC1-408E-A445-0C87EB9F89A2}">
                <ask:lineSketchStyleProps xmlns:ask="http://schemas.microsoft.com/office/drawing/2018/sketchyshapes" sd="39522577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Understanding Inflation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4C69CC-198A-3A48-E0EF-928DD18143C7}"/>
              </a:ext>
            </a:extLst>
          </p:cNvPr>
          <p:cNvSpPr txBox="1"/>
          <p:nvPr/>
        </p:nvSpPr>
        <p:spPr>
          <a:xfrm>
            <a:off x="6515100" y="1446943"/>
            <a:ext cx="745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4BE37-9649-374F-2B20-AEF966AD9903}"/>
              </a:ext>
            </a:extLst>
          </p:cNvPr>
          <p:cNvSpPr txBox="1"/>
          <p:nvPr/>
        </p:nvSpPr>
        <p:spPr>
          <a:xfrm>
            <a:off x="8039100" y="1477483"/>
            <a:ext cx="1828800" cy="2246769"/>
          </a:xfrm>
          <a:custGeom>
            <a:avLst/>
            <a:gdLst>
              <a:gd name="connsiteX0" fmla="*/ 0 w 1828800"/>
              <a:gd name="connsiteY0" fmla="*/ 0 h 2246769"/>
              <a:gd name="connsiteX1" fmla="*/ 457200 w 1828800"/>
              <a:gd name="connsiteY1" fmla="*/ 0 h 2246769"/>
              <a:gd name="connsiteX2" fmla="*/ 859536 w 1828800"/>
              <a:gd name="connsiteY2" fmla="*/ 0 h 2246769"/>
              <a:gd name="connsiteX3" fmla="*/ 1261872 w 1828800"/>
              <a:gd name="connsiteY3" fmla="*/ 0 h 2246769"/>
              <a:gd name="connsiteX4" fmla="*/ 1828800 w 1828800"/>
              <a:gd name="connsiteY4" fmla="*/ 0 h 2246769"/>
              <a:gd name="connsiteX5" fmla="*/ 1828800 w 1828800"/>
              <a:gd name="connsiteY5" fmla="*/ 606628 h 2246769"/>
              <a:gd name="connsiteX6" fmla="*/ 1828800 w 1828800"/>
              <a:gd name="connsiteY6" fmla="*/ 1100917 h 2246769"/>
              <a:gd name="connsiteX7" fmla="*/ 1828800 w 1828800"/>
              <a:gd name="connsiteY7" fmla="*/ 1640141 h 2246769"/>
              <a:gd name="connsiteX8" fmla="*/ 1828800 w 1828800"/>
              <a:gd name="connsiteY8" fmla="*/ 2246769 h 2246769"/>
              <a:gd name="connsiteX9" fmla="*/ 1335024 w 1828800"/>
              <a:gd name="connsiteY9" fmla="*/ 2246769 h 2246769"/>
              <a:gd name="connsiteX10" fmla="*/ 859536 w 1828800"/>
              <a:gd name="connsiteY10" fmla="*/ 2246769 h 2246769"/>
              <a:gd name="connsiteX11" fmla="*/ 402336 w 1828800"/>
              <a:gd name="connsiteY11" fmla="*/ 2246769 h 2246769"/>
              <a:gd name="connsiteX12" fmla="*/ 0 w 1828800"/>
              <a:gd name="connsiteY12" fmla="*/ 2246769 h 2246769"/>
              <a:gd name="connsiteX13" fmla="*/ 0 w 1828800"/>
              <a:gd name="connsiteY13" fmla="*/ 1730012 h 2246769"/>
              <a:gd name="connsiteX14" fmla="*/ 0 w 1828800"/>
              <a:gd name="connsiteY14" fmla="*/ 1190788 h 2246769"/>
              <a:gd name="connsiteX15" fmla="*/ 0 w 1828800"/>
              <a:gd name="connsiteY15" fmla="*/ 651563 h 2246769"/>
              <a:gd name="connsiteX16" fmla="*/ 0 w 1828800"/>
              <a:gd name="connsiteY16" fmla="*/ 0 h 22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0" h="2246769" fill="none" extrusionOk="0">
                <a:moveTo>
                  <a:pt x="0" y="0"/>
                </a:moveTo>
                <a:cubicBezTo>
                  <a:pt x="222610" y="-52857"/>
                  <a:pt x="284524" y="15584"/>
                  <a:pt x="457200" y="0"/>
                </a:cubicBezTo>
                <a:cubicBezTo>
                  <a:pt x="629876" y="-15584"/>
                  <a:pt x="703736" y="5965"/>
                  <a:pt x="859536" y="0"/>
                </a:cubicBezTo>
                <a:cubicBezTo>
                  <a:pt x="1015336" y="-5965"/>
                  <a:pt x="1163169" y="11278"/>
                  <a:pt x="1261872" y="0"/>
                </a:cubicBezTo>
                <a:cubicBezTo>
                  <a:pt x="1360575" y="-11278"/>
                  <a:pt x="1606556" y="56166"/>
                  <a:pt x="1828800" y="0"/>
                </a:cubicBezTo>
                <a:cubicBezTo>
                  <a:pt x="1885833" y="165177"/>
                  <a:pt x="1786387" y="385919"/>
                  <a:pt x="1828800" y="606628"/>
                </a:cubicBezTo>
                <a:cubicBezTo>
                  <a:pt x="1871213" y="827337"/>
                  <a:pt x="1789547" y="901797"/>
                  <a:pt x="1828800" y="1100917"/>
                </a:cubicBezTo>
                <a:cubicBezTo>
                  <a:pt x="1868053" y="1300037"/>
                  <a:pt x="1820066" y="1416775"/>
                  <a:pt x="1828800" y="1640141"/>
                </a:cubicBezTo>
                <a:cubicBezTo>
                  <a:pt x="1837534" y="1863507"/>
                  <a:pt x="1806578" y="2076721"/>
                  <a:pt x="1828800" y="2246769"/>
                </a:cubicBezTo>
                <a:cubicBezTo>
                  <a:pt x="1642182" y="2279119"/>
                  <a:pt x="1539750" y="2234050"/>
                  <a:pt x="1335024" y="2246769"/>
                </a:cubicBezTo>
                <a:cubicBezTo>
                  <a:pt x="1130298" y="2259488"/>
                  <a:pt x="1026698" y="2213071"/>
                  <a:pt x="859536" y="2246769"/>
                </a:cubicBezTo>
                <a:cubicBezTo>
                  <a:pt x="692374" y="2280467"/>
                  <a:pt x="622041" y="2205299"/>
                  <a:pt x="402336" y="2246769"/>
                </a:cubicBezTo>
                <a:cubicBezTo>
                  <a:pt x="182631" y="2288239"/>
                  <a:pt x="119131" y="2200938"/>
                  <a:pt x="0" y="2246769"/>
                </a:cubicBezTo>
                <a:cubicBezTo>
                  <a:pt x="-8922" y="2010390"/>
                  <a:pt x="32615" y="1878370"/>
                  <a:pt x="0" y="1730012"/>
                </a:cubicBezTo>
                <a:cubicBezTo>
                  <a:pt x="-32615" y="1581654"/>
                  <a:pt x="27427" y="1411839"/>
                  <a:pt x="0" y="1190788"/>
                </a:cubicBezTo>
                <a:cubicBezTo>
                  <a:pt x="-27427" y="969737"/>
                  <a:pt x="23542" y="845789"/>
                  <a:pt x="0" y="651563"/>
                </a:cubicBezTo>
                <a:cubicBezTo>
                  <a:pt x="-23542" y="457338"/>
                  <a:pt x="23018" y="233417"/>
                  <a:pt x="0" y="0"/>
                </a:cubicBezTo>
                <a:close/>
              </a:path>
              <a:path w="1828800" h="2246769" stroke="0" extrusionOk="0">
                <a:moveTo>
                  <a:pt x="0" y="0"/>
                </a:moveTo>
                <a:cubicBezTo>
                  <a:pt x="217360" y="-49579"/>
                  <a:pt x="321676" y="6776"/>
                  <a:pt x="438912" y="0"/>
                </a:cubicBezTo>
                <a:cubicBezTo>
                  <a:pt x="556148" y="-6776"/>
                  <a:pt x="712095" y="44673"/>
                  <a:pt x="859536" y="0"/>
                </a:cubicBezTo>
                <a:cubicBezTo>
                  <a:pt x="1006977" y="-44673"/>
                  <a:pt x="1199845" y="27118"/>
                  <a:pt x="1298448" y="0"/>
                </a:cubicBezTo>
                <a:cubicBezTo>
                  <a:pt x="1397051" y="-27118"/>
                  <a:pt x="1707926" y="31286"/>
                  <a:pt x="1828800" y="0"/>
                </a:cubicBezTo>
                <a:cubicBezTo>
                  <a:pt x="1843824" y="169627"/>
                  <a:pt x="1761683" y="371159"/>
                  <a:pt x="1828800" y="561692"/>
                </a:cubicBezTo>
                <a:cubicBezTo>
                  <a:pt x="1895917" y="752225"/>
                  <a:pt x="1777164" y="852852"/>
                  <a:pt x="1828800" y="1123385"/>
                </a:cubicBezTo>
                <a:cubicBezTo>
                  <a:pt x="1880436" y="1393918"/>
                  <a:pt x="1828539" y="1383664"/>
                  <a:pt x="1828800" y="1617674"/>
                </a:cubicBezTo>
                <a:cubicBezTo>
                  <a:pt x="1829061" y="1851684"/>
                  <a:pt x="1789808" y="2081383"/>
                  <a:pt x="1828800" y="2246769"/>
                </a:cubicBezTo>
                <a:cubicBezTo>
                  <a:pt x="1594180" y="2305672"/>
                  <a:pt x="1433932" y="2197181"/>
                  <a:pt x="1335024" y="2246769"/>
                </a:cubicBezTo>
                <a:cubicBezTo>
                  <a:pt x="1236116" y="2296357"/>
                  <a:pt x="1047109" y="2236135"/>
                  <a:pt x="896112" y="2246769"/>
                </a:cubicBezTo>
                <a:cubicBezTo>
                  <a:pt x="745115" y="2257403"/>
                  <a:pt x="596855" y="2209565"/>
                  <a:pt x="438912" y="2246769"/>
                </a:cubicBezTo>
                <a:cubicBezTo>
                  <a:pt x="280969" y="2283973"/>
                  <a:pt x="195346" y="2222676"/>
                  <a:pt x="0" y="2246769"/>
                </a:cubicBezTo>
                <a:cubicBezTo>
                  <a:pt x="-53696" y="2046532"/>
                  <a:pt x="65819" y="1899048"/>
                  <a:pt x="0" y="1685077"/>
                </a:cubicBezTo>
                <a:cubicBezTo>
                  <a:pt x="-65819" y="1471106"/>
                  <a:pt x="40754" y="1380820"/>
                  <a:pt x="0" y="1100917"/>
                </a:cubicBezTo>
                <a:cubicBezTo>
                  <a:pt x="-40754" y="821014"/>
                  <a:pt x="10223" y="719179"/>
                  <a:pt x="0" y="539225"/>
                </a:cubicBezTo>
                <a:cubicBezTo>
                  <a:pt x="-10223" y="359271"/>
                  <a:pt x="61107" y="25485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3672662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spc="12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 between personal expenditure and inflation rate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E59BB0F6-93AF-3E67-B420-D1A2AEE92024}"/>
              </a:ext>
            </a:extLst>
          </p:cNvPr>
          <p:cNvSpPr/>
          <p:nvPr/>
        </p:nvSpPr>
        <p:spPr>
          <a:xfrm>
            <a:off x="190500" y="188013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740B9-FC6E-D0AA-6D28-4E5EE759400B}"/>
              </a:ext>
            </a:extLst>
          </p:cNvPr>
          <p:cNvSpPr txBox="1"/>
          <p:nvPr/>
        </p:nvSpPr>
        <p:spPr>
          <a:xfrm>
            <a:off x="5171440" y="3870127"/>
            <a:ext cx="2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78919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32113-0CBE-58D7-EE60-626338A8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638300"/>
            <a:ext cx="7010400" cy="3150244"/>
          </a:xfrm>
          <a:custGeom>
            <a:avLst/>
            <a:gdLst>
              <a:gd name="connsiteX0" fmla="*/ 0 w 7010400"/>
              <a:gd name="connsiteY0" fmla="*/ 0 h 3150244"/>
              <a:gd name="connsiteX1" fmla="*/ 584200 w 7010400"/>
              <a:gd name="connsiteY1" fmla="*/ 0 h 3150244"/>
              <a:gd name="connsiteX2" fmla="*/ 1168400 w 7010400"/>
              <a:gd name="connsiteY2" fmla="*/ 0 h 3150244"/>
              <a:gd name="connsiteX3" fmla="*/ 1752600 w 7010400"/>
              <a:gd name="connsiteY3" fmla="*/ 0 h 3150244"/>
              <a:gd name="connsiteX4" fmla="*/ 2477008 w 7010400"/>
              <a:gd name="connsiteY4" fmla="*/ 0 h 3150244"/>
              <a:gd name="connsiteX5" fmla="*/ 3061208 w 7010400"/>
              <a:gd name="connsiteY5" fmla="*/ 0 h 3150244"/>
              <a:gd name="connsiteX6" fmla="*/ 3435096 w 7010400"/>
              <a:gd name="connsiteY6" fmla="*/ 0 h 3150244"/>
              <a:gd name="connsiteX7" fmla="*/ 4019296 w 7010400"/>
              <a:gd name="connsiteY7" fmla="*/ 0 h 3150244"/>
              <a:gd name="connsiteX8" fmla="*/ 4743704 w 7010400"/>
              <a:gd name="connsiteY8" fmla="*/ 0 h 3150244"/>
              <a:gd name="connsiteX9" fmla="*/ 5257800 w 7010400"/>
              <a:gd name="connsiteY9" fmla="*/ 0 h 3150244"/>
              <a:gd name="connsiteX10" fmla="*/ 5631688 w 7010400"/>
              <a:gd name="connsiteY10" fmla="*/ 0 h 3150244"/>
              <a:gd name="connsiteX11" fmla="*/ 6215888 w 7010400"/>
              <a:gd name="connsiteY11" fmla="*/ 0 h 3150244"/>
              <a:gd name="connsiteX12" fmla="*/ 7010400 w 7010400"/>
              <a:gd name="connsiteY12" fmla="*/ 0 h 3150244"/>
              <a:gd name="connsiteX13" fmla="*/ 7010400 w 7010400"/>
              <a:gd name="connsiteY13" fmla="*/ 430533 h 3150244"/>
              <a:gd name="connsiteX14" fmla="*/ 7010400 w 7010400"/>
              <a:gd name="connsiteY14" fmla="*/ 1018579 h 3150244"/>
              <a:gd name="connsiteX15" fmla="*/ 7010400 w 7010400"/>
              <a:gd name="connsiteY15" fmla="*/ 1543620 h 3150244"/>
              <a:gd name="connsiteX16" fmla="*/ 7010400 w 7010400"/>
              <a:gd name="connsiteY16" fmla="*/ 2131665 h 3150244"/>
              <a:gd name="connsiteX17" fmla="*/ 7010400 w 7010400"/>
              <a:gd name="connsiteY17" fmla="*/ 2625203 h 3150244"/>
              <a:gd name="connsiteX18" fmla="*/ 7010400 w 7010400"/>
              <a:gd name="connsiteY18" fmla="*/ 3150244 h 3150244"/>
              <a:gd name="connsiteX19" fmla="*/ 6566408 w 7010400"/>
              <a:gd name="connsiteY19" fmla="*/ 3150244 h 3150244"/>
              <a:gd name="connsiteX20" fmla="*/ 6192520 w 7010400"/>
              <a:gd name="connsiteY20" fmla="*/ 3150244 h 3150244"/>
              <a:gd name="connsiteX21" fmla="*/ 5468112 w 7010400"/>
              <a:gd name="connsiteY21" fmla="*/ 3150244 h 3150244"/>
              <a:gd name="connsiteX22" fmla="*/ 4813808 w 7010400"/>
              <a:gd name="connsiteY22" fmla="*/ 3150244 h 3150244"/>
              <a:gd name="connsiteX23" fmla="*/ 4229608 w 7010400"/>
              <a:gd name="connsiteY23" fmla="*/ 3150244 h 3150244"/>
              <a:gd name="connsiteX24" fmla="*/ 3715512 w 7010400"/>
              <a:gd name="connsiteY24" fmla="*/ 3150244 h 3150244"/>
              <a:gd name="connsiteX25" fmla="*/ 2991104 w 7010400"/>
              <a:gd name="connsiteY25" fmla="*/ 3150244 h 3150244"/>
              <a:gd name="connsiteX26" fmla="*/ 2336800 w 7010400"/>
              <a:gd name="connsiteY26" fmla="*/ 3150244 h 3150244"/>
              <a:gd name="connsiteX27" fmla="*/ 1962912 w 7010400"/>
              <a:gd name="connsiteY27" fmla="*/ 3150244 h 3150244"/>
              <a:gd name="connsiteX28" fmla="*/ 1308608 w 7010400"/>
              <a:gd name="connsiteY28" fmla="*/ 3150244 h 3150244"/>
              <a:gd name="connsiteX29" fmla="*/ 794512 w 7010400"/>
              <a:gd name="connsiteY29" fmla="*/ 3150244 h 3150244"/>
              <a:gd name="connsiteX30" fmla="*/ 0 w 7010400"/>
              <a:gd name="connsiteY30" fmla="*/ 3150244 h 3150244"/>
              <a:gd name="connsiteX31" fmla="*/ 0 w 7010400"/>
              <a:gd name="connsiteY31" fmla="*/ 2562198 h 3150244"/>
              <a:gd name="connsiteX32" fmla="*/ 0 w 7010400"/>
              <a:gd name="connsiteY32" fmla="*/ 1974153 h 3150244"/>
              <a:gd name="connsiteX33" fmla="*/ 0 w 7010400"/>
              <a:gd name="connsiteY33" fmla="*/ 1480615 h 3150244"/>
              <a:gd name="connsiteX34" fmla="*/ 0 w 7010400"/>
              <a:gd name="connsiteY34" fmla="*/ 1018579 h 3150244"/>
              <a:gd name="connsiteX35" fmla="*/ 0 w 7010400"/>
              <a:gd name="connsiteY35" fmla="*/ 588046 h 3150244"/>
              <a:gd name="connsiteX36" fmla="*/ 0 w 7010400"/>
              <a:gd name="connsiteY36" fmla="*/ 0 h 3150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010400" h="3150244" fill="none" extrusionOk="0">
                <a:moveTo>
                  <a:pt x="0" y="0"/>
                </a:moveTo>
                <a:cubicBezTo>
                  <a:pt x="223930" y="-25576"/>
                  <a:pt x="345040" y="7029"/>
                  <a:pt x="584200" y="0"/>
                </a:cubicBezTo>
                <a:cubicBezTo>
                  <a:pt x="823360" y="-7029"/>
                  <a:pt x="958888" y="21157"/>
                  <a:pt x="1168400" y="0"/>
                </a:cubicBezTo>
                <a:cubicBezTo>
                  <a:pt x="1377912" y="-21157"/>
                  <a:pt x="1606105" y="6612"/>
                  <a:pt x="1752600" y="0"/>
                </a:cubicBezTo>
                <a:cubicBezTo>
                  <a:pt x="1899095" y="-6612"/>
                  <a:pt x="2196624" y="38761"/>
                  <a:pt x="2477008" y="0"/>
                </a:cubicBezTo>
                <a:cubicBezTo>
                  <a:pt x="2757392" y="-38761"/>
                  <a:pt x="2937980" y="53019"/>
                  <a:pt x="3061208" y="0"/>
                </a:cubicBezTo>
                <a:cubicBezTo>
                  <a:pt x="3184436" y="-53019"/>
                  <a:pt x="3251994" y="14518"/>
                  <a:pt x="3435096" y="0"/>
                </a:cubicBezTo>
                <a:cubicBezTo>
                  <a:pt x="3618198" y="-14518"/>
                  <a:pt x="3842022" y="18876"/>
                  <a:pt x="4019296" y="0"/>
                </a:cubicBezTo>
                <a:cubicBezTo>
                  <a:pt x="4196570" y="-18876"/>
                  <a:pt x="4470767" y="7234"/>
                  <a:pt x="4743704" y="0"/>
                </a:cubicBezTo>
                <a:cubicBezTo>
                  <a:pt x="5016641" y="-7234"/>
                  <a:pt x="5016718" y="17167"/>
                  <a:pt x="5257800" y="0"/>
                </a:cubicBezTo>
                <a:cubicBezTo>
                  <a:pt x="5498882" y="-17167"/>
                  <a:pt x="5548551" y="25918"/>
                  <a:pt x="5631688" y="0"/>
                </a:cubicBezTo>
                <a:cubicBezTo>
                  <a:pt x="5714825" y="-25918"/>
                  <a:pt x="6098213" y="1606"/>
                  <a:pt x="6215888" y="0"/>
                </a:cubicBezTo>
                <a:cubicBezTo>
                  <a:pt x="6333563" y="-1606"/>
                  <a:pt x="6619452" y="41178"/>
                  <a:pt x="7010400" y="0"/>
                </a:cubicBezTo>
                <a:cubicBezTo>
                  <a:pt x="7053989" y="176482"/>
                  <a:pt x="6966811" y="280300"/>
                  <a:pt x="7010400" y="430533"/>
                </a:cubicBezTo>
                <a:cubicBezTo>
                  <a:pt x="7053989" y="580766"/>
                  <a:pt x="6944757" y="900885"/>
                  <a:pt x="7010400" y="1018579"/>
                </a:cubicBezTo>
                <a:cubicBezTo>
                  <a:pt x="7076043" y="1136273"/>
                  <a:pt x="6950561" y="1346119"/>
                  <a:pt x="7010400" y="1543620"/>
                </a:cubicBezTo>
                <a:cubicBezTo>
                  <a:pt x="7070239" y="1741121"/>
                  <a:pt x="6940059" y="1943099"/>
                  <a:pt x="7010400" y="2131665"/>
                </a:cubicBezTo>
                <a:cubicBezTo>
                  <a:pt x="7080741" y="2320232"/>
                  <a:pt x="7000744" y="2459058"/>
                  <a:pt x="7010400" y="2625203"/>
                </a:cubicBezTo>
                <a:cubicBezTo>
                  <a:pt x="7020056" y="2791348"/>
                  <a:pt x="6972966" y="2892258"/>
                  <a:pt x="7010400" y="3150244"/>
                </a:cubicBezTo>
                <a:cubicBezTo>
                  <a:pt x="6912365" y="3164559"/>
                  <a:pt x="6714318" y="3100698"/>
                  <a:pt x="6566408" y="3150244"/>
                </a:cubicBezTo>
                <a:cubicBezTo>
                  <a:pt x="6418498" y="3199790"/>
                  <a:pt x="6334371" y="3106423"/>
                  <a:pt x="6192520" y="3150244"/>
                </a:cubicBezTo>
                <a:cubicBezTo>
                  <a:pt x="6050669" y="3194065"/>
                  <a:pt x="5765335" y="3120893"/>
                  <a:pt x="5468112" y="3150244"/>
                </a:cubicBezTo>
                <a:cubicBezTo>
                  <a:pt x="5170889" y="3179595"/>
                  <a:pt x="5024075" y="3083098"/>
                  <a:pt x="4813808" y="3150244"/>
                </a:cubicBezTo>
                <a:cubicBezTo>
                  <a:pt x="4603541" y="3217390"/>
                  <a:pt x="4349494" y="3120395"/>
                  <a:pt x="4229608" y="3150244"/>
                </a:cubicBezTo>
                <a:cubicBezTo>
                  <a:pt x="4109722" y="3180093"/>
                  <a:pt x="3934245" y="3148095"/>
                  <a:pt x="3715512" y="3150244"/>
                </a:cubicBezTo>
                <a:cubicBezTo>
                  <a:pt x="3496779" y="3152393"/>
                  <a:pt x="3232595" y="3087039"/>
                  <a:pt x="2991104" y="3150244"/>
                </a:cubicBezTo>
                <a:cubicBezTo>
                  <a:pt x="2749613" y="3213449"/>
                  <a:pt x="2651761" y="3097113"/>
                  <a:pt x="2336800" y="3150244"/>
                </a:cubicBezTo>
                <a:cubicBezTo>
                  <a:pt x="2021839" y="3203375"/>
                  <a:pt x="2134082" y="3123708"/>
                  <a:pt x="1962912" y="3150244"/>
                </a:cubicBezTo>
                <a:cubicBezTo>
                  <a:pt x="1791742" y="3176780"/>
                  <a:pt x="1576972" y="3099596"/>
                  <a:pt x="1308608" y="3150244"/>
                </a:cubicBezTo>
                <a:cubicBezTo>
                  <a:pt x="1040244" y="3200892"/>
                  <a:pt x="1005927" y="3133250"/>
                  <a:pt x="794512" y="3150244"/>
                </a:cubicBezTo>
                <a:cubicBezTo>
                  <a:pt x="583097" y="3167238"/>
                  <a:pt x="389631" y="3141041"/>
                  <a:pt x="0" y="3150244"/>
                </a:cubicBezTo>
                <a:cubicBezTo>
                  <a:pt x="-33865" y="2991626"/>
                  <a:pt x="44966" y="2841995"/>
                  <a:pt x="0" y="2562198"/>
                </a:cubicBezTo>
                <a:cubicBezTo>
                  <a:pt x="-44966" y="2282401"/>
                  <a:pt x="10735" y="2233059"/>
                  <a:pt x="0" y="1974153"/>
                </a:cubicBezTo>
                <a:cubicBezTo>
                  <a:pt x="-10735" y="1715248"/>
                  <a:pt x="49944" y="1724160"/>
                  <a:pt x="0" y="1480615"/>
                </a:cubicBezTo>
                <a:cubicBezTo>
                  <a:pt x="-49944" y="1237070"/>
                  <a:pt x="35147" y="1140331"/>
                  <a:pt x="0" y="1018579"/>
                </a:cubicBezTo>
                <a:cubicBezTo>
                  <a:pt x="-35147" y="896827"/>
                  <a:pt x="19808" y="772445"/>
                  <a:pt x="0" y="588046"/>
                </a:cubicBezTo>
                <a:cubicBezTo>
                  <a:pt x="-19808" y="403647"/>
                  <a:pt x="42948" y="178028"/>
                  <a:pt x="0" y="0"/>
                </a:cubicBezTo>
                <a:close/>
              </a:path>
              <a:path w="7010400" h="3150244" stroke="0" extrusionOk="0">
                <a:moveTo>
                  <a:pt x="0" y="0"/>
                </a:moveTo>
                <a:cubicBezTo>
                  <a:pt x="296597" y="-13928"/>
                  <a:pt x="464176" y="50560"/>
                  <a:pt x="724408" y="0"/>
                </a:cubicBezTo>
                <a:cubicBezTo>
                  <a:pt x="984640" y="-50560"/>
                  <a:pt x="1059945" y="58880"/>
                  <a:pt x="1238504" y="0"/>
                </a:cubicBezTo>
                <a:cubicBezTo>
                  <a:pt x="1417063" y="-58880"/>
                  <a:pt x="1729533" y="2075"/>
                  <a:pt x="1892808" y="0"/>
                </a:cubicBezTo>
                <a:cubicBezTo>
                  <a:pt x="2056083" y="-2075"/>
                  <a:pt x="2388793" y="71667"/>
                  <a:pt x="2617216" y="0"/>
                </a:cubicBezTo>
                <a:cubicBezTo>
                  <a:pt x="2845639" y="-71667"/>
                  <a:pt x="3080374" y="73872"/>
                  <a:pt x="3341624" y="0"/>
                </a:cubicBezTo>
                <a:cubicBezTo>
                  <a:pt x="3602874" y="-73872"/>
                  <a:pt x="3563260" y="2925"/>
                  <a:pt x="3715512" y="0"/>
                </a:cubicBezTo>
                <a:cubicBezTo>
                  <a:pt x="3867764" y="-2925"/>
                  <a:pt x="4009895" y="33987"/>
                  <a:pt x="4089400" y="0"/>
                </a:cubicBezTo>
                <a:cubicBezTo>
                  <a:pt x="4168905" y="-33987"/>
                  <a:pt x="4376981" y="1733"/>
                  <a:pt x="4533392" y="0"/>
                </a:cubicBezTo>
                <a:cubicBezTo>
                  <a:pt x="4689803" y="-1733"/>
                  <a:pt x="4781561" y="40949"/>
                  <a:pt x="4907280" y="0"/>
                </a:cubicBezTo>
                <a:cubicBezTo>
                  <a:pt x="5032999" y="-40949"/>
                  <a:pt x="5246119" y="1710"/>
                  <a:pt x="5491480" y="0"/>
                </a:cubicBezTo>
                <a:cubicBezTo>
                  <a:pt x="5736841" y="-1710"/>
                  <a:pt x="5991596" y="76496"/>
                  <a:pt x="6215888" y="0"/>
                </a:cubicBezTo>
                <a:cubicBezTo>
                  <a:pt x="6440180" y="-76496"/>
                  <a:pt x="6764636" y="68595"/>
                  <a:pt x="7010400" y="0"/>
                </a:cubicBezTo>
                <a:cubicBezTo>
                  <a:pt x="7076846" y="131228"/>
                  <a:pt x="6970352" y="370828"/>
                  <a:pt x="7010400" y="556543"/>
                </a:cubicBezTo>
                <a:cubicBezTo>
                  <a:pt x="7050448" y="742258"/>
                  <a:pt x="6985775" y="922676"/>
                  <a:pt x="7010400" y="1081584"/>
                </a:cubicBezTo>
                <a:cubicBezTo>
                  <a:pt x="7035025" y="1240492"/>
                  <a:pt x="6994937" y="1453729"/>
                  <a:pt x="7010400" y="1638127"/>
                </a:cubicBezTo>
                <a:cubicBezTo>
                  <a:pt x="7025863" y="1822525"/>
                  <a:pt x="6960523" y="1953698"/>
                  <a:pt x="7010400" y="2131665"/>
                </a:cubicBezTo>
                <a:cubicBezTo>
                  <a:pt x="7060277" y="2309632"/>
                  <a:pt x="7009700" y="2560289"/>
                  <a:pt x="7010400" y="2688208"/>
                </a:cubicBezTo>
                <a:cubicBezTo>
                  <a:pt x="7011100" y="2816127"/>
                  <a:pt x="6996912" y="2948642"/>
                  <a:pt x="7010400" y="3150244"/>
                </a:cubicBezTo>
                <a:cubicBezTo>
                  <a:pt x="6727240" y="3188837"/>
                  <a:pt x="6566726" y="3073896"/>
                  <a:pt x="6285992" y="3150244"/>
                </a:cubicBezTo>
                <a:cubicBezTo>
                  <a:pt x="6005258" y="3226592"/>
                  <a:pt x="5938489" y="3088006"/>
                  <a:pt x="5631688" y="3150244"/>
                </a:cubicBezTo>
                <a:cubicBezTo>
                  <a:pt x="5324887" y="3212482"/>
                  <a:pt x="5244229" y="3149769"/>
                  <a:pt x="4907280" y="3150244"/>
                </a:cubicBezTo>
                <a:cubicBezTo>
                  <a:pt x="4570331" y="3150719"/>
                  <a:pt x="4382120" y="3063769"/>
                  <a:pt x="4182872" y="3150244"/>
                </a:cubicBezTo>
                <a:cubicBezTo>
                  <a:pt x="3983624" y="3236719"/>
                  <a:pt x="3697729" y="3144011"/>
                  <a:pt x="3458464" y="3150244"/>
                </a:cubicBezTo>
                <a:cubicBezTo>
                  <a:pt x="3219199" y="3156477"/>
                  <a:pt x="3205917" y="3105883"/>
                  <a:pt x="3014472" y="3150244"/>
                </a:cubicBezTo>
                <a:cubicBezTo>
                  <a:pt x="2823027" y="3194605"/>
                  <a:pt x="2529924" y="3077472"/>
                  <a:pt x="2360168" y="3150244"/>
                </a:cubicBezTo>
                <a:cubicBezTo>
                  <a:pt x="2190412" y="3223016"/>
                  <a:pt x="1824430" y="3145436"/>
                  <a:pt x="1635760" y="3150244"/>
                </a:cubicBezTo>
                <a:cubicBezTo>
                  <a:pt x="1447090" y="3155052"/>
                  <a:pt x="1355347" y="3108653"/>
                  <a:pt x="1191768" y="3150244"/>
                </a:cubicBezTo>
                <a:cubicBezTo>
                  <a:pt x="1028189" y="3191835"/>
                  <a:pt x="919752" y="3133210"/>
                  <a:pt x="677672" y="3150244"/>
                </a:cubicBezTo>
                <a:cubicBezTo>
                  <a:pt x="435592" y="3167278"/>
                  <a:pt x="280633" y="3080045"/>
                  <a:pt x="0" y="3150244"/>
                </a:cubicBezTo>
                <a:cubicBezTo>
                  <a:pt x="-25107" y="2869117"/>
                  <a:pt x="59837" y="2773656"/>
                  <a:pt x="0" y="2562198"/>
                </a:cubicBezTo>
                <a:cubicBezTo>
                  <a:pt x="-59837" y="2350740"/>
                  <a:pt x="53299" y="2164652"/>
                  <a:pt x="0" y="2005655"/>
                </a:cubicBezTo>
                <a:cubicBezTo>
                  <a:pt x="-53299" y="1846658"/>
                  <a:pt x="14232" y="1624225"/>
                  <a:pt x="0" y="1512117"/>
                </a:cubicBezTo>
                <a:cubicBezTo>
                  <a:pt x="-14232" y="1400009"/>
                  <a:pt x="57535" y="1055219"/>
                  <a:pt x="0" y="924072"/>
                </a:cubicBezTo>
                <a:cubicBezTo>
                  <a:pt x="-57535" y="792925"/>
                  <a:pt x="37271" y="602540"/>
                  <a:pt x="0" y="462036"/>
                </a:cubicBezTo>
                <a:cubicBezTo>
                  <a:pt x="-37271" y="321532"/>
                  <a:pt x="9632" y="21688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437910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782A6-FEAC-28B7-5F31-F41AA264C98D}"/>
              </a:ext>
            </a:extLst>
          </p:cNvPr>
          <p:cNvSpPr txBox="1"/>
          <p:nvPr/>
        </p:nvSpPr>
        <p:spPr>
          <a:xfrm>
            <a:off x="1866900" y="5490837"/>
            <a:ext cx="6994278" cy="830997"/>
          </a:xfrm>
          <a:custGeom>
            <a:avLst/>
            <a:gdLst>
              <a:gd name="connsiteX0" fmla="*/ 0 w 6994278"/>
              <a:gd name="connsiteY0" fmla="*/ 0 h 830997"/>
              <a:gd name="connsiteX1" fmla="*/ 582857 w 6994278"/>
              <a:gd name="connsiteY1" fmla="*/ 0 h 830997"/>
              <a:gd name="connsiteX2" fmla="*/ 1025827 w 6994278"/>
              <a:gd name="connsiteY2" fmla="*/ 0 h 830997"/>
              <a:gd name="connsiteX3" fmla="*/ 1678627 w 6994278"/>
              <a:gd name="connsiteY3" fmla="*/ 0 h 830997"/>
              <a:gd name="connsiteX4" fmla="*/ 2051655 w 6994278"/>
              <a:gd name="connsiteY4" fmla="*/ 0 h 830997"/>
              <a:gd name="connsiteX5" fmla="*/ 2564569 w 6994278"/>
              <a:gd name="connsiteY5" fmla="*/ 0 h 830997"/>
              <a:gd name="connsiteX6" fmla="*/ 3217368 w 6994278"/>
              <a:gd name="connsiteY6" fmla="*/ 0 h 830997"/>
              <a:gd name="connsiteX7" fmla="*/ 3590396 w 6994278"/>
              <a:gd name="connsiteY7" fmla="*/ 0 h 830997"/>
              <a:gd name="connsiteX8" fmla="*/ 4313138 w 6994278"/>
              <a:gd name="connsiteY8" fmla="*/ 0 h 830997"/>
              <a:gd name="connsiteX9" fmla="*/ 5035880 w 6994278"/>
              <a:gd name="connsiteY9" fmla="*/ 0 h 830997"/>
              <a:gd name="connsiteX10" fmla="*/ 5688679 w 6994278"/>
              <a:gd name="connsiteY10" fmla="*/ 0 h 830997"/>
              <a:gd name="connsiteX11" fmla="*/ 6201593 w 6994278"/>
              <a:gd name="connsiteY11" fmla="*/ 0 h 830997"/>
              <a:gd name="connsiteX12" fmla="*/ 6994278 w 6994278"/>
              <a:gd name="connsiteY12" fmla="*/ 0 h 830997"/>
              <a:gd name="connsiteX13" fmla="*/ 6994278 w 6994278"/>
              <a:gd name="connsiteY13" fmla="*/ 432118 h 830997"/>
              <a:gd name="connsiteX14" fmla="*/ 6994278 w 6994278"/>
              <a:gd name="connsiteY14" fmla="*/ 830997 h 830997"/>
              <a:gd name="connsiteX15" fmla="*/ 6411422 w 6994278"/>
              <a:gd name="connsiteY15" fmla="*/ 830997 h 830997"/>
              <a:gd name="connsiteX16" fmla="*/ 5968451 w 6994278"/>
              <a:gd name="connsiteY16" fmla="*/ 830997 h 830997"/>
              <a:gd name="connsiteX17" fmla="*/ 5315651 w 6994278"/>
              <a:gd name="connsiteY17" fmla="*/ 830997 h 830997"/>
              <a:gd name="connsiteX18" fmla="*/ 4942623 w 6994278"/>
              <a:gd name="connsiteY18" fmla="*/ 830997 h 830997"/>
              <a:gd name="connsiteX19" fmla="*/ 4219881 w 6994278"/>
              <a:gd name="connsiteY19" fmla="*/ 830997 h 830997"/>
              <a:gd name="connsiteX20" fmla="*/ 3776910 w 6994278"/>
              <a:gd name="connsiteY20" fmla="*/ 830997 h 830997"/>
              <a:gd name="connsiteX21" fmla="*/ 3124111 w 6994278"/>
              <a:gd name="connsiteY21" fmla="*/ 830997 h 830997"/>
              <a:gd name="connsiteX22" fmla="*/ 2751083 w 6994278"/>
              <a:gd name="connsiteY22" fmla="*/ 830997 h 830997"/>
              <a:gd name="connsiteX23" fmla="*/ 2378055 w 6994278"/>
              <a:gd name="connsiteY23" fmla="*/ 830997 h 830997"/>
              <a:gd name="connsiteX24" fmla="*/ 1655312 w 6994278"/>
              <a:gd name="connsiteY24" fmla="*/ 830997 h 830997"/>
              <a:gd name="connsiteX25" fmla="*/ 1002513 w 6994278"/>
              <a:gd name="connsiteY25" fmla="*/ 830997 h 830997"/>
              <a:gd name="connsiteX26" fmla="*/ 0 w 6994278"/>
              <a:gd name="connsiteY26" fmla="*/ 830997 h 830997"/>
              <a:gd name="connsiteX27" fmla="*/ 0 w 6994278"/>
              <a:gd name="connsiteY27" fmla="*/ 407189 h 830997"/>
              <a:gd name="connsiteX28" fmla="*/ 0 w 6994278"/>
              <a:gd name="connsiteY2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994278" h="830997" fill="none" extrusionOk="0">
                <a:moveTo>
                  <a:pt x="0" y="0"/>
                </a:moveTo>
                <a:cubicBezTo>
                  <a:pt x="203759" y="-21358"/>
                  <a:pt x="452815" y="27981"/>
                  <a:pt x="582857" y="0"/>
                </a:cubicBezTo>
                <a:cubicBezTo>
                  <a:pt x="712899" y="-27981"/>
                  <a:pt x="816028" y="19878"/>
                  <a:pt x="1025827" y="0"/>
                </a:cubicBezTo>
                <a:cubicBezTo>
                  <a:pt x="1235626" y="-19878"/>
                  <a:pt x="1374181" y="72472"/>
                  <a:pt x="1678627" y="0"/>
                </a:cubicBezTo>
                <a:cubicBezTo>
                  <a:pt x="1983073" y="-72472"/>
                  <a:pt x="1964942" y="5663"/>
                  <a:pt x="2051655" y="0"/>
                </a:cubicBezTo>
                <a:cubicBezTo>
                  <a:pt x="2138368" y="-5663"/>
                  <a:pt x="2336723" y="7431"/>
                  <a:pt x="2564569" y="0"/>
                </a:cubicBezTo>
                <a:cubicBezTo>
                  <a:pt x="2792415" y="-7431"/>
                  <a:pt x="3022072" y="33300"/>
                  <a:pt x="3217368" y="0"/>
                </a:cubicBezTo>
                <a:cubicBezTo>
                  <a:pt x="3412664" y="-33300"/>
                  <a:pt x="3409696" y="20272"/>
                  <a:pt x="3590396" y="0"/>
                </a:cubicBezTo>
                <a:cubicBezTo>
                  <a:pt x="3771096" y="-20272"/>
                  <a:pt x="4001626" y="44920"/>
                  <a:pt x="4313138" y="0"/>
                </a:cubicBezTo>
                <a:cubicBezTo>
                  <a:pt x="4624650" y="-44920"/>
                  <a:pt x="4739593" y="5452"/>
                  <a:pt x="5035880" y="0"/>
                </a:cubicBezTo>
                <a:cubicBezTo>
                  <a:pt x="5332167" y="-5452"/>
                  <a:pt x="5388828" y="49940"/>
                  <a:pt x="5688679" y="0"/>
                </a:cubicBezTo>
                <a:cubicBezTo>
                  <a:pt x="5988530" y="-49940"/>
                  <a:pt x="6003367" y="30899"/>
                  <a:pt x="6201593" y="0"/>
                </a:cubicBezTo>
                <a:cubicBezTo>
                  <a:pt x="6399819" y="-30899"/>
                  <a:pt x="6644377" y="69383"/>
                  <a:pt x="6994278" y="0"/>
                </a:cubicBezTo>
                <a:cubicBezTo>
                  <a:pt x="7004334" y="153724"/>
                  <a:pt x="6976163" y="342197"/>
                  <a:pt x="6994278" y="432118"/>
                </a:cubicBezTo>
                <a:cubicBezTo>
                  <a:pt x="7012393" y="522039"/>
                  <a:pt x="6956774" y="734382"/>
                  <a:pt x="6994278" y="830997"/>
                </a:cubicBezTo>
                <a:cubicBezTo>
                  <a:pt x="6776679" y="899002"/>
                  <a:pt x="6595707" y="781827"/>
                  <a:pt x="6411422" y="830997"/>
                </a:cubicBezTo>
                <a:cubicBezTo>
                  <a:pt x="6227137" y="880167"/>
                  <a:pt x="6178990" y="805955"/>
                  <a:pt x="5968451" y="830997"/>
                </a:cubicBezTo>
                <a:cubicBezTo>
                  <a:pt x="5757912" y="856039"/>
                  <a:pt x="5612764" y="807374"/>
                  <a:pt x="5315651" y="830997"/>
                </a:cubicBezTo>
                <a:cubicBezTo>
                  <a:pt x="5018538" y="854620"/>
                  <a:pt x="5109995" y="813544"/>
                  <a:pt x="4942623" y="830997"/>
                </a:cubicBezTo>
                <a:cubicBezTo>
                  <a:pt x="4775251" y="848450"/>
                  <a:pt x="4488343" y="822410"/>
                  <a:pt x="4219881" y="830997"/>
                </a:cubicBezTo>
                <a:cubicBezTo>
                  <a:pt x="3951419" y="839584"/>
                  <a:pt x="3964543" y="819664"/>
                  <a:pt x="3776910" y="830997"/>
                </a:cubicBezTo>
                <a:cubicBezTo>
                  <a:pt x="3589277" y="842330"/>
                  <a:pt x="3447634" y="769012"/>
                  <a:pt x="3124111" y="830997"/>
                </a:cubicBezTo>
                <a:cubicBezTo>
                  <a:pt x="2800588" y="892982"/>
                  <a:pt x="2901056" y="788574"/>
                  <a:pt x="2751083" y="830997"/>
                </a:cubicBezTo>
                <a:cubicBezTo>
                  <a:pt x="2601110" y="873420"/>
                  <a:pt x="2527999" y="821917"/>
                  <a:pt x="2378055" y="830997"/>
                </a:cubicBezTo>
                <a:cubicBezTo>
                  <a:pt x="2228111" y="840077"/>
                  <a:pt x="2013336" y="828633"/>
                  <a:pt x="1655312" y="830997"/>
                </a:cubicBezTo>
                <a:cubicBezTo>
                  <a:pt x="1297288" y="833361"/>
                  <a:pt x="1160996" y="787617"/>
                  <a:pt x="1002513" y="830997"/>
                </a:cubicBezTo>
                <a:cubicBezTo>
                  <a:pt x="844030" y="874377"/>
                  <a:pt x="402471" y="820664"/>
                  <a:pt x="0" y="830997"/>
                </a:cubicBezTo>
                <a:cubicBezTo>
                  <a:pt x="-43305" y="697105"/>
                  <a:pt x="41836" y="549936"/>
                  <a:pt x="0" y="407189"/>
                </a:cubicBezTo>
                <a:cubicBezTo>
                  <a:pt x="-41836" y="264442"/>
                  <a:pt x="25209" y="117919"/>
                  <a:pt x="0" y="0"/>
                </a:cubicBezTo>
                <a:close/>
              </a:path>
              <a:path w="6994278" h="830997" stroke="0" extrusionOk="0">
                <a:moveTo>
                  <a:pt x="0" y="0"/>
                </a:moveTo>
                <a:cubicBezTo>
                  <a:pt x="234351" y="-7333"/>
                  <a:pt x="461266" y="59663"/>
                  <a:pt x="582857" y="0"/>
                </a:cubicBezTo>
                <a:cubicBezTo>
                  <a:pt x="704448" y="-59663"/>
                  <a:pt x="846361" y="10708"/>
                  <a:pt x="1095770" y="0"/>
                </a:cubicBezTo>
                <a:cubicBezTo>
                  <a:pt x="1345179" y="-10708"/>
                  <a:pt x="1345434" y="26946"/>
                  <a:pt x="1538741" y="0"/>
                </a:cubicBezTo>
                <a:cubicBezTo>
                  <a:pt x="1732048" y="-26946"/>
                  <a:pt x="1821990" y="3480"/>
                  <a:pt x="2051655" y="0"/>
                </a:cubicBezTo>
                <a:cubicBezTo>
                  <a:pt x="2281320" y="-3480"/>
                  <a:pt x="2331773" y="6634"/>
                  <a:pt x="2494626" y="0"/>
                </a:cubicBezTo>
                <a:cubicBezTo>
                  <a:pt x="2657479" y="-6634"/>
                  <a:pt x="2789720" y="42026"/>
                  <a:pt x="2867654" y="0"/>
                </a:cubicBezTo>
                <a:cubicBezTo>
                  <a:pt x="2945588" y="-42026"/>
                  <a:pt x="3123562" y="27832"/>
                  <a:pt x="3240682" y="0"/>
                </a:cubicBezTo>
                <a:cubicBezTo>
                  <a:pt x="3357802" y="-27832"/>
                  <a:pt x="3483818" y="1005"/>
                  <a:pt x="3613710" y="0"/>
                </a:cubicBezTo>
                <a:cubicBezTo>
                  <a:pt x="3743602" y="-1005"/>
                  <a:pt x="3923848" y="42033"/>
                  <a:pt x="4056681" y="0"/>
                </a:cubicBezTo>
                <a:cubicBezTo>
                  <a:pt x="4189514" y="-42033"/>
                  <a:pt x="4447236" y="29711"/>
                  <a:pt x="4779423" y="0"/>
                </a:cubicBezTo>
                <a:cubicBezTo>
                  <a:pt x="5111610" y="-29711"/>
                  <a:pt x="5172881" y="61360"/>
                  <a:pt x="5362280" y="0"/>
                </a:cubicBezTo>
                <a:cubicBezTo>
                  <a:pt x="5551679" y="-61360"/>
                  <a:pt x="5648355" y="25285"/>
                  <a:pt x="5875194" y="0"/>
                </a:cubicBezTo>
                <a:cubicBezTo>
                  <a:pt x="6102033" y="-25285"/>
                  <a:pt x="6626594" y="129309"/>
                  <a:pt x="6994278" y="0"/>
                </a:cubicBezTo>
                <a:cubicBezTo>
                  <a:pt x="7021697" y="112191"/>
                  <a:pt x="6955626" y="205191"/>
                  <a:pt x="6994278" y="398879"/>
                </a:cubicBezTo>
                <a:cubicBezTo>
                  <a:pt x="7032930" y="592567"/>
                  <a:pt x="6985814" y="645130"/>
                  <a:pt x="6994278" y="830997"/>
                </a:cubicBezTo>
                <a:cubicBezTo>
                  <a:pt x="6738244" y="838851"/>
                  <a:pt x="6620469" y="774109"/>
                  <a:pt x="6411422" y="830997"/>
                </a:cubicBezTo>
                <a:cubicBezTo>
                  <a:pt x="6202375" y="887885"/>
                  <a:pt x="5890267" y="764176"/>
                  <a:pt x="5758622" y="830997"/>
                </a:cubicBezTo>
                <a:cubicBezTo>
                  <a:pt x="5626977" y="897818"/>
                  <a:pt x="5387300" y="829703"/>
                  <a:pt x="5245709" y="830997"/>
                </a:cubicBezTo>
                <a:cubicBezTo>
                  <a:pt x="5104118" y="832291"/>
                  <a:pt x="4827430" y="805716"/>
                  <a:pt x="4662852" y="830997"/>
                </a:cubicBezTo>
                <a:cubicBezTo>
                  <a:pt x="4498274" y="856278"/>
                  <a:pt x="4409529" y="798739"/>
                  <a:pt x="4289824" y="830997"/>
                </a:cubicBezTo>
                <a:cubicBezTo>
                  <a:pt x="4170119" y="863255"/>
                  <a:pt x="3888030" y="776266"/>
                  <a:pt x="3567082" y="830997"/>
                </a:cubicBezTo>
                <a:cubicBezTo>
                  <a:pt x="3246134" y="885728"/>
                  <a:pt x="3306490" y="787229"/>
                  <a:pt x="3194054" y="830997"/>
                </a:cubicBezTo>
                <a:cubicBezTo>
                  <a:pt x="3081618" y="874765"/>
                  <a:pt x="2859133" y="769829"/>
                  <a:pt x="2681140" y="830997"/>
                </a:cubicBezTo>
                <a:cubicBezTo>
                  <a:pt x="2503147" y="892165"/>
                  <a:pt x="2351508" y="806606"/>
                  <a:pt x="2168226" y="830997"/>
                </a:cubicBezTo>
                <a:cubicBezTo>
                  <a:pt x="1984944" y="855388"/>
                  <a:pt x="1874257" y="788233"/>
                  <a:pt x="1655312" y="830997"/>
                </a:cubicBezTo>
                <a:cubicBezTo>
                  <a:pt x="1436367" y="873761"/>
                  <a:pt x="1278092" y="754878"/>
                  <a:pt x="1002513" y="830997"/>
                </a:cubicBezTo>
                <a:cubicBezTo>
                  <a:pt x="726934" y="907116"/>
                  <a:pt x="752299" y="826102"/>
                  <a:pt x="629485" y="830997"/>
                </a:cubicBezTo>
                <a:cubicBezTo>
                  <a:pt x="506671" y="835892"/>
                  <a:pt x="272662" y="798437"/>
                  <a:pt x="0" y="830997"/>
                </a:cubicBezTo>
                <a:cubicBezTo>
                  <a:pt x="-26275" y="721489"/>
                  <a:pt x="47519" y="569339"/>
                  <a:pt x="0" y="398879"/>
                </a:cubicBezTo>
                <a:cubicBezTo>
                  <a:pt x="-47519" y="228419"/>
                  <a:pt x="1110" y="8953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0681466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Based on these analysis, savings towards down payments is a challenge but it is trying to improve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EBE8B50-F05E-7173-A53A-CB4FF23B7DC2}"/>
              </a:ext>
            </a:extLst>
          </p:cNvPr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29455-D533-537E-56DE-01D953BB18BE}"/>
              </a:ext>
            </a:extLst>
          </p:cNvPr>
          <p:cNvSpPr txBox="1"/>
          <p:nvPr/>
        </p:nvSpPr>
        <p:spPr>
          <a:xfrm>
            <a:off x="3390900" y="474342"/>
            <a:ext cx="3505200" cy="461665"/>
          </a:xfrm>
          <a:custGeom>
            <a:avLst/>
            <a:gdLst>
              <a:gd name="connsiteX0" fmla="*/ 0 w 3505200"/>
              <a:gd name="connsiteY0" fmla="*/ 0 h 461665"/>
              <a:gd name="connsiteX1" fmla="*/ 549148 w 3505200"/>
              <a:gd name="connsiteY1" fmla="*/ 0 h 461665"/>
              <a:gd name="connsiteX2" fmla="*/ 1028192 w 3505200"/>
              <a:gd name="connsiteY2" fmla="*/ 0 h 461665"/>
              <a:gd name="connsiteX3" fmla="*/ 1507236 w 3505200"/>
              <a:gd name="connsiteY3" fmla="*/ 0 h 461665"/>
              <a:gd name="connsiteX4" fmla="*/ 2126488 w 3505200"/>
              <a:gd name="connsiteY4" fmla="*/ 0 h 461665"/>
              <a:gd name="connsiteX5" fmla="*/ 2710688 w 3505200"/>
              <a:gd name="connsiteY5" fmla="*/ 0 h 461665"/>
              <a:gd name="connsiteX6" fmla="*/ 3505200 w 3505200"/>
              <a:gd name="connsiteY6" fmla="*/ 0 h 461665"/>
              <a:gd name="connsiteX7" fmla="*/ 3505200 w 3505200"/>
              <a:gd name="connsiteY7" fmla="*/ 461665 h 461665"/>
              <a:gd name="connsiteX8" fmla="*/ 2956052 w 3505200"/>
              <a:gd name="connsiteY8" fmla="*/ 461665 h 461665"/>
              <a:gd name="connsiteX9" fmla="*/ 2301748 w 3505200"/>
              <a:gd name="connsiteY9" fmla="*/ 461665 h 461665"/>
              <a:gd name="connsiteX10" fmla="*/ 1752600 w 3505200"/>
              <a:gd name="connsiteY10" fmla="*/ 461665 h 461665"/>
              <a:gd name="connsiteX11" fmla="*/ 1133348 w 3505200"/>
              <a:gd name="connsiteY11" fmla="*/ 461665 h 461665"/>
              <a:gd name="connsiteX12" fmla="*/ 654304 w 3505200"/>
              <a:gd name="connsiteY12" fmla="*/ 461665 h 461665"/>
              <a:gd name="connsiteX13" fmla="*/ 0 w 3505200"/>
              <a:gd name="connsiteY13" fmla="*/ 461665 h 461665"/>
              <a:gd name="connsiteX14" fmla="*/ 0 w 3505200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5200" h="461665" fill="none" extrusionOk="0">
                <a:moveTo>
                  <a:pt x="0" y="0"/>
                </a:moveTo>
                <a:cubicBezTo>
                  <a:pt x="119579" y="-65078"/>
                  <a:pt x="298070" y="26480"/>
                  <a:pt x="549148" y="0"/>
                </a:cubicBezTo>
                <a:cubicBezTo>
                  <a:pt x="800226" y="-26480"/>
                  <a:pt x="827628" y="22853"/>
                  <a:pt x="1028192" y="0"/>
                </a:cubicBezTo>
                <a:cubicBezTo>
                  <a:pt x="1228756" y="-22853"/>
                  <a:pt x="1392319" y="37253"/>
                  <a:pt x="1507236" y="0"/>
                </a:cubicBezTo>
                <a:cubicBezTo>
                  <a:pt x="1622153" y="-37253"/>
                  <a:pt x="1908276" y="13555"/>
                  <a:pt x="2126488" y="0"/>
                </a:cubicBezTo>
                <a:cubicBezTo>
                  <a:pt x="2344700" y="-13555"/>
                  <a:pt x="2448959" y="31475"/>
                  <a:pt x="2710688" y="0"/>
                </a:cubicBezTo>
                <a:cubicBezTo>
                  <a:pt x="2972417" y="-31475"/>
                  <a:pt x="3269206" y="64182"/>
                  <a:pt x="3505200" y="0"/>
                </a:cubicBezTo>
                <a:cubicBezTo>
                  <a:pt x="3523886" y="175187"/>
                  <a:pt x="3459403" y="259564"/>
                  <a:pt x="3505200" y="461665"/>
                </a:cubicBezTo>
                <a:cubicBezTo>
                  <a:pt x="3303145" y="495708"/>
                  <a:pt x="3213127" y="457262"/>
                  <a:pt x="2956052" y="461665"/>
                </a:cubicBezTo>
                <a:cubicBezTo>
                  <a:pt x="2698977" y="466068"/>
                  <a:pt x="2441022" y="444354"/>
                  <a:pt x="2301748" y="461665"/>
                </a:cubicBezTo>
                <a:cubicBezTo>
                  <a:pt x="2162474" y="478976"/>
                  <a:pt x="1925892" y="439915"/>
                  <a:pt x="1752600" y="461665"/>
                </a:cubicBezTo>
                <a:cubicBezTo>
                  <a:pt x="1579308" y="483415"/>
                  <a:pt x="1406556" y="425611"/>
                  <a:pt x="1133348" y="461665"/>
                </a:cubicBezTo>
                <a:cubicBezTo>
                  <a:pt x="860140" y="497719"/>
                  <a:pt x="863975" y="408187"/>
                  <a:pt x="654304" y="461665"/>
                </a:cubicBezTo>
                <a:cubicBezTo>
                  <a:pt x="444633" y="515143"/>
                  <a:pt x="189308" y="420819"/>
                  <a:pt x="0" y="461665"/>
                </a:cubicBezTo>
                <a:cubicBezTo>
                  <a:pt x="-2432" y="302465"/>
                  <a:pt x="29084" y="207568"/>
                  <a:pt x="0" y="0"/>
                </a:cubicBezTo>
                <a:close/>
              </a:path>
              <a:path w="3505200" h="461665" stroke="0" extrusionOk="0">
                <a:moveTo>
                  <a:pt x="0" y="0"/>
                </a:moveTo>
                <a:cubicBezTo>
                  <a:pt x="288992" y="-32058"/>
                  <a:pt x="330968" y="24494"/>
                  <a:pt x="584200" y="0"/>
                </a:cubicBezTo>
                <a:cubicBezTo>
                  <a:pt x="837432" y="-24494"/>
                  <a:pt x="892743" y="58135"/>
                  <a:pt x="1133348" y="0"/>
                </a:cubicBezTo>
                <a:cubicBezTo>
                  <a:pt x="1373953" y="-58135"/>
                  <a:pt x="1526848" y="735"/>
                  <a:pt x="1647444" y="0"/>
                </a:cubicBezTo>
                <a:cubicBezTo>
                  <a:pt x="1768040" y="-735"/>
                  <a:pt x="2036532" y="58549"/>
                  <a:pt x="2196592" y="0"/>
                </a:cubicBezTo>
                <a:cubicBezTo>
                  <a:pt x="2356652" y="-58549"/>
                  <a:pt x="2546358" y="41488"/>
                  <a:pt x="2710688" y="0"/>
                </a:cubicBezTo>
                <a:cubicBezTo>
                  <a:pt x="2875018" y="-41488"/>
                  <a:pt x="3199587" y="60660"/>
                  <a:pt x="3505200" y="0"/>
                </a:cubicBezTo>
                <a:cubicBezTo>
                  <a:pt x="3541073" y="124121"/>
                  <a:pt x="3468113" y="338822"/>
                  <a:pt x="3505200" y="461665"/>
                </a:cubicBezTo>
                <a:cubicBezTo>
                  <a:pt x="3366641" y="467801"/>
                  <a:pt x="3039566" y="398192"/>
                  <a:pt x="2850896" y="461665"/>
                </a:cubicBezTo>
                <a:cubicBezTo>
                  <a:pt x="2662226" y="525138"/>
                  <a:pt x="2548200" y="431421"/>
                  <a:pt x="2371852" y="461665"/>
                </a:cubicBezTo>
                <a:cubicBezTo>
                  <a:pt x="2195504" y="491909"/>
                  <a:pt x="2028274" y="413919"/>
                  <a:pt x="1892808" y="461665"/>
                </a:cubicBezTo>
                <a:cubicBezTo>
                  <a:pt x="1757342" y="509411"/>
                  <a:pt x="1475343" y="419315"/>
                  <a:pt x="1238504" y="461665"/>
                </a:cubicBezTo>
                <a:cubicBezTo>
                  <a:pt x="1001665" y="504015"/>
                  <a:pt x="839584" y="456921"/>
                  <a:pt x="689356" y="461665"/>
                </a:cubicBezTo>
                <a:cubicBezTo>
                  <a:pt x="539128" y="466409"/>
                  <a:pt x="157066" y="431753"/>
                  <a:pt x="0" y="461665"/>
                </a:cubicBezTo>
                <a:cubicBezTo>
                  <a:pt x="-55300" y="338447"/>
                  <a:pt x="16541" y="141089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FF00FF"/>
            </a:solidFill>
            <a:extLst>
              <a:ext uri="{C807C97D-BFC1-408E-A445-0C87EB9F89A2}">
                <ask:lineSketchStyleProps xmlns:ask="http://schemas.microsoft.com/office/drawing/2018/sketchyshapes" sd="20681466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5401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F5593E-6452-A84E-97B4-302FD21673A2}"/>
              </a:ext>
            </a:extLst>
          </p:cNvPr>
          <p:cNvSpPr txBox="1"/>
          <p:nvPr/>
        </p:nvSpPr>
        <p:spPr>
          <a:xfrm>
            <a:off x="3238500" y="419100"/>
            <a:ext cx="4114800" cy="400110"/>
          </a:xfrm>
          <a:custGeom>
            <a:avLst/>
            <a:gdLst>
              <a:gd name="connsiteX0" fmla="*/ 0 w 4114800"/>
              <a:gd name="connsiteY0" fmla="*/ 0 h 400110"/>
              <a:gd name="connsiteX1" fmla="*/ 587829 w 4114800"/>
              <a:gd name="connsiteY1" fmla="*/ 0 h 400110"/>
              <a:gd name="connsiteX2" fmla="*/ 1052213 w 4114800"/>
              <a:gd name="connsiteY2" fmla="*/ 0 h 400110"/>
              <a:gd name="connsiteX3" fmla="*/ 1516598 w 4114800"/>
              <a:gd name="connsiteY3" fmla="*/ 0 h 400110"/>
              <a:gd name="connsiteX4" fmla="*/ 2063278 w 4114800"/>
              <a:gd name="connsiteY4" fmla="*/ 0 h 400110"/>
              <a:gd name="connsiteX5" fmla="*/ 2733403 w 4114800"/>
              <a:gd name="connsiteY5" fmla="*/ 0 h 400110"/>
              <a:gd name="connsiteX6" fmla="*/ 3321231 w 4114800"/>
              <a:gd name="connsiteY6" fmla="*/ 0 h 400110"/>
              <a:gd name="connsiteX7" fmla="*/ 4114800 w 4114800"/>
              <a:gd name="connsiteY7" fmla="*/ 0 h 400110"/>
              <a:gd name="connsiteX8" fmla="*/ 4114800 w 4114800"/>
              <a:gd name="connsiteY8" fmla="*/ 400110 h 400110"/>
              <a:gd name="connsiteX9" fmla="*/ 3444675 w 4114800"/>
              <a:gd name="connsiteY9" fmla="*/ 400110 h 400110"/>
              <a:gd name="connsiteX10" fmla="*/ 2815699 w 4114800"/>
              <a:gd name="connsiteY10" fmla="*/ 400110 h 400110"/>
              <a:gd name="connsiteX11" fmla="*/ 2227870 w 4114800"/>
              <a:gd name="connsiteY11" fmla="*/ 400110 h 400110"/>
              <a:gd name="connsiteX12" fmla="*/ 1722338 w 4114800"/>
              <a:gd name="connsiteY12" fmla="*/ 400110 h 400110"/>
              <a:gd name="connsiteX13" fmla="*/ 1216805 w 4114800"/>
              <a:gd name="connsiteY13" fmla="*/ 400110 h 400110"/>
              <a:gd name="connsiteX14" fmla="*/ 711273 w 4114800"/>
              <a:gd name="connsiteY14" fmla="*/ 400110 h 400110"/>
              <a:gd name="connsiteX15" fmla="*/ 0 w 4114800"/>
              <a:gd name="connsiteY15" fmla="*/ 400110 h 400110"/>
              <a:gd name="connsiteX16" fmla="*/ 0 w 4114800"/>
              <a:gd name="connsiteY1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4800" h="400110" fill="none" extrusionOk="0">
                <a:moveTo>
                  <a:pt x="0" y="0"/>
                </a:moveTo>
                <a:cubicBezTo>
                  <a:pt x="269577" y="-45667"/>
                  <a:pt x="391511" y="38121"/>
                  <a:pt x="587829" y="0"/>
                </a:cubicBezTo>
                <a:cubicBezTo>
                  <a:pt x="784147" y="-38121"/>
                  <a:pt x="954911" y="42302"/>
                  <a:pt x="1052213" y="0"/>
                </a:cubicBezTo>
                <a:cubicBezTo>
                  <a:pt x="1149515" y="-42302"/>
                  <a:pt x="1389979" y="39049"/>
                  <a:pt x="1516598" y="0"/>
                </a:cubicBezTo>
                <a:cubicBezTo>
                  <a:pt x="1643218" y="-39049"/>
                  <a:pt x="1827130" y="10402"/>
                  <a:pt x="2063278" y="0"/>
                </a:cubicBezTo>
                <a:cubicBezTo>
                  <a:pt x="2299426" y="-10402"/>
                  <a:pt x="2440655" y="30153"/>
                  <a:pt x="2733403" y="0"/>
                </a:cubicBezTo>
                <a:cubicBezTo>
                  <a:pt x="3026151" y="-30153"/>
                  <a:pt x="3171757" y="18910"/>
                  <a:pt x="3321231" y="0"/>
                </a:cubicBezTo>
                <a:cubicBezTo>
                  <a:pt x="3470705" y="-18910"/>
                  <a:pt x="3847244" y="51243"/>
                  <a:pt x="4114800" y="0"/>
                </a:cubicBezTo>
                <a:cubicBezTo>
                  <a:pt x="4119378" y="159747"/>
                  <a:pt x="4070086" y="277618"/>
                  <a:pt x="4114800" y="400110"/>
                </a:cubicBezTo>
                <a:cubicBezTo>
                  <a:pt x="3933035" y="467193"/>
                  <a:pt x="3641866" y="380882"/>
                  <a:pt x="3444675" y="400110"/>
                </a:cubicBezTo>
                <a:cubicBezTo>
                  <a:pt x="3247484" y="419338"/>
                  <a:pt x="3078188" y="366515"/>
                  <a:pt x="2815699" y="400110"/>
                </a:cubicBezTo>
                <a:cubicBezTo>
                  <a:pt x="2553210" y="433705"/>
                  <a:pt x="2355751" y="383165"/>
                  <a:pt x="2227870" y="400110"/>
                </a:cubicBezTo>
                <a:cubicBezTo>
                  <a:pt x="2099989" y="417055"/>
                  <a:pt x="1918999" y="396459"/>
                  <a:pt x="1722338" y="400110"/>
                </a:cubicBezTo>
                <a:cubicBezTo>
                  <a:pt x="1525677" y="403761"/>
                  <a:pt x="1388263" y="363131"/>
                  <a:pt x="1216805" y="400110"/>
                </a:cubicBezTo>
                <a:cubicBezTo>
                  <a:pt x="1045347" y="437089"/>
                  <a:pt x="953235" y="395446"/>
                  <a:pt x="711273" y="400110"/>
                </a:cubicBezTo>
                <a:cubicBezTo>
                  <a:pt x="469311" y="404774"/>
                  <a:pt x="144474" y="338822"/>
                  <a:pt x="0" y="400110"/>
                </a:cubicBezTo>
                <a:cubicBezTo>
                  <a:pt x="-16073" y="202166"/>
                  <a:pt x="26937" y="118043"/>
                  <a:pt x="0" y="0"/>
                </a:cubicBezTo>
                <a:close/>
              </a:path>
              <a:path w="4114800" h="400110" stroke="0" extrusionOk="0">
                <a:moveTo>
                  <a:pt x="0" y="0"/>
                </a:moveTo>
                <a:cubicBezTo>
                  <a:pt x="263725" y="-48416"/>
                  <a:pt x="436461" y="21057"/>
                  <a:pt x="546681" y="0"/>
                </a:cubicBezTo>
                <a:cubicBezTo>
                  <a:pt x="656901" y="-21057"/>
                  <a:pt x="855544" y="44434"/>
                  <a:pt x="1052213" y="0"/>
                </a:cubicBezTo>
                <a:cubicBezTo>
                  <a:pt x="1248882" y="-44434"/>
                  <a:pt x="1388835" y="27834"/>
                  <a:pt x="1598894" y="0"/>
                </a:cubicBezTo>
                <a:cubicBezTo>
                  <a:pt x="1808953" y="-27834"/>
                  <a:pt x="2070443" y="79417"/>
                  <a:pt x="2269018" y="0"/>
                </a:cubicBezTo>
                <a:cubicBezTo>
                  <a:pt x="2467593" y="-79417"/>
                  <a:pt x="2722828" y="61443"/>
                  <a:pt x="2856847" y="0"/>
                </a:cubicBezTo>
                <a:cubicBezTo>
                  <a:pt x="2990866" y="-61443"/>
                  <a:pt x="3187701" y="34593"/>
                  <a:pt x="3444675" y="0"/>
                </a:cubicBezTo>
                <a:cubicBezTo>
                  <a:pt x="3701649" y="-34593"/>
                  <a:pt x="3925642" y="75336"/>
                  <a:pt x="4114800" y="0"/>
                </a:cubicBezTo>
                <a:cubicBezTo>
                  <a:pt x="4149341" y="121776"/>
                  <a:pt x="4111864" y="279314"/>
                  <a:pt x="4114800" y="400110"/>
                </a:cubicBezTo>
                <a:cubicBezTo>
                  <a:pt x="3873608" y="436348"/>
                  <a:pt x="3631300" y="389623"/>
                  <a:pt x="3444675" y="400110"/>
                </a:cubicBezTo>
                <a:cubicBezTo>
                  <a:pt x="3258051" y="410597"/>
                  <a:pt x="3043246" y="340616"/>
                  <a:pt x="2897995" y="400110"/>
                </a:cubicBezTo>
                <a:cubicBezTo>
                  <a:pt x="2752744" y="459604"/>
                  <a:pt x="2512998" y="363570"/>
                  <a:pt x="2310166" y="400110"/>
                </a:cubicBezTo>
                <a:cubicBezTo>
                  <a:pt x="2107334" y="436650"/>
                  <a:pt x="1981797" y="355331"/>
                  <a:pt x="1804634" y="400110"/>
                </a:cubicBezTo>
                <a:cubicBezTo>
                  <a:pt x="1627471" y="444889"/>
                  <a:pt x="1467407" y="385981"/>
                  <a:pt x="1216805" y="400110"/>
                </a:cubicBezTo>
                <a:cubicBezTo>
                  <a:pt x="966203" y="414239"/>
                  <a:pt x="792032" y="340225"/>
                  <a:pt x="628977" y="400110"/>
                </a:cubicBezTo>
                <a:cubicBezTo>
                  <a:pt x="465922" y="459995"/>
                  <a:pt x="259714" y="385275"/>
                  <a:pt x="0" y="400110"/>
                </a:cubicBezTo>
                <a:cubicBezTo>
                  <a:pt x="-14897" y="238610"/>
                  <a:pt x="13402" y="166138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3672662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spc="12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 Payments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2186A-1ECB-3689-3358-19DB12CB36EC}"/>
              </a:ext>
            </a:extLst>
          </p:cNvPr>
          <p:cNvSpPr txBox="1"/>
          <p:nvPr/>
        </p:nvSpPr>
        <p:spPr>
          <a:xfrm>
            <a:off x="1866900" y="7048500"/>
            <a:ext cx="7391400" cy="1015663"/>
          </a:xfrm>
          <a:custGeom>
            <a:avLst/>
            <a:gdLst>
              <a:gd name="connsiteX0" fmla="*/ 0 w 7391400"/>
              <a:gd name="connsiteY0" fmla="*/ 0 h 1015663"/>
              <a:gd name="connsiteX1" fmla="*/ 420741 w 7391400"/>
              <a:gd name="connsiteY1" fmla="*/ 0 h 1015663"/>
              <a:gd name="connsiteX2" fmla="*/ 915396 w 7391400"/>
              <a:gd name="connsiteY2" fmla="*/ 0 h 1015663"/>
              <a:gd name="connsiteX3" fmla="*/ 1483966 w 7391400"/>
              <a:gd name="connsiteY3" fmla="*/ 0 h 1015663"/>
              <a:gd name="connsiteX4" fmla="*/ 1904707 w 7391400"/>
              <a:gd name="connsiteY4" fmla="*/ 0 h 1015663"/>
              <a:gd name="connsiteX5" fmla="*/ 2547190 w 7391400"/>
              <a:gd name="connsiteY5" fmla="*/ 0 h 1015663"/>
              <a:gd name="connsiteX6" fmla="*/ 3041845 w 7391400"/>
              <a:gd name="connsiteY6" fmla="*/ 0 h 1015663"/>
              <a:gd name="connsiteX7" fmla="*/ 3388673 w 7391400"/>
              <a:gd name="connsiteY7" fmla="*/ 0 h 1015663"/>
              <a:gd name="connsiteX8" fmla="*/ 4105070 w 7391400"/>
              <a:gd name="connsiteY8" fmla="*/ 0 h 1015663"/>
              <a:gd name="connsiteX9" fmla="*/ 4673639 w 7391400"/>
              <a:gd name="connsiteY9" fmla="*/ 0 h 1015663"/>
              <a:gd name="connsiteX10" fmla="*/ 5390036 w 7391400"/>
              <a:gd name="connsiteY10" fmla="*/ 0 h 1015663"/>
              <a:gd name="connsiteX11" fmla="*/ 6106434 w 7391400"/>
              <a:gd name="connsiteY11" fmla="*/ 0 h 1015663"/>
              <a:gd name="connsiteX12" fmla="*/ 6453261 w 7391400"/>
              <a:gd name="connsiteY12" fmla="*/ 0 h 1015663"/>
              <a:gd name="connsiteX13" fmla="*/ 6874002 w 7391400"/>
              <a:gd name="connsiteY13" fmla="*/ 0 h 1015663"/>
              <a:gd name="connsiteX14" fmla="*/ 7391400 w 7391400"/>
              <a:gd name="connsiteY14" fmla="*/ 0 h 1015663"/>
              <a:gd name="connsiteX15" fmla="*/ 7391400 w 7391400"/>
              <a:gd name="connsiteY15" fmla="*/ 477362 h 1015663"/>
              <a:gd name="connsiteX16" fmla="*/ 7391400 w 7391400"/>
              <a:gd name="connsiteY16" fmla="*/ 1015663 h 1015663"/>
              <a:gd name="connsiteX17" fmla="*/ 6675003 w 7391400"/>
              <a:gd name="connsiteY17" fmla="*/ 1015663 h 1015663"/>
              <a:gd name="connsiteX18" fmla="*/ 6106434 w 7391400"/>
              <a:gd name="connsiteY18" fmla="*/ 1015663 h 1015663"/>
              <a:gd name="connsiteX19" fmla="*/ 5611778 w 7391400"/>
              <a:gd name="connsiteY19" fmla="*/ 1015663 h 1015663"/>
              <a:gd name="connsiteX20" fmla="*/ 5117123 w 7391400"/>
              <a:gd name="connsiteY20" fmla="*/ 1015663 h 1015663"/>
              <a:gd name="connsiteX21" fmla="*/ 4474640 w 7391400"/>
              <a:gd name="connsiteY21" fmla="*/ 1015663 h 1015663"/>
              <a:gd name="connsiteX22" fmla="*/ 3979985 w 7391400"/>
              <a:gd name="connsiteY22" fmla="*/ 1015663 h 1015663"/>
              <a:gd name="connsiteX23" fmla="*/ 3411415 w 7391400"/>
              <a:gd name="connsiteY23" fmla="*/ 1015663 h 1015663"/>
              <a:gd name="connsiteX24" fmla="*/ 2695018 w 7391400"/>
              <a:gd name="connsiteY24" fmla="*/ 1015663 h 1015663"/>
              <a:gd name="connsiteX25" fmla="*/ 1978621 w 7391400"/>
              <a:gd name="connsiteY25" fmla="*/ 1015663 h 1015663"/>
              <a:gd name="connsiteX26" fmla="*/ 1262224 w 7391400"/>
              <a:gd name="connsiteY26" fmla="*/ 1015663 h 1015663"/>
              <a:gd name="connsiteX27" fmla="*/ 915396 w 7391400"/>
              <a:gd name="connsiteY27" fmla="*/ 1015663 h 1015663"/>
              <a:gd name="connsiteX28" fmla="*/ 0 w 7391400"/>
              <a:gd name="connsiteY28" fmla="*/ 1015663 h 1015663"/>
              <a:gd name="connsiteX29" fmla="*/ 0 w 7391400"/>
              <a:gd name="connsiteY29" fmla="*/ 497675 h 1015663"/>
              <a:gd name="connsiteX30" fmla="*/ 0 w 7391400"/>
              <a:gd name="connsiteY3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391400" h="1015663" fill="none" extrusionOk="0">
                <a:moveTo>
                  <a:pt x="0" y="0"/>
                </a:moveTo>
                <a:cubicBezTo>
                  <a:pt x="98366" y="-15817"/>
                  <a:pt x="216520" y="13052"/>
                  <a:pt x="420741" y="0"/>
                </a:cubicBezTo>
                <a:cubicBezTo>
                  <a:pt x="624962" y="-13052"/>
                  <a:pt x="710771" y="54206"/>
                  <a:pt x="915396" y="0"/>
                </a:cubicBezTo>
                <a:cubicBezTo>
                  <a:pt x="1120022" y="-54206"/>
                  <a:pt x="1336943" y="7398"/>
                  <a:pt x="1483966" y="0"/>
                </a:cubicBezTo>
                <a:cubicBezTo>
                  <a:pt x="1630989" y="-7398"/>
                  <a:pt x="1710300" y="11337"/>
                  <a:pt x="1904707" y="0"/>
                </a:cubicBezTo>
                <a:cubicBezTo>
                  <a:pt x="2099114" y="-11337"/>
                  <a:pt x="2369946" y="24227"/>
                  <a:pt x="2547190" y="0"/>
                </a:cubicBezTo>
                <a:cubicBezTo>
                  <a:pt x="2724434" y="-24227"/>
                  <a:pt x="2868586" y="26422"/>
                  <a:pt x="3041845" y="0"/>
                </a:cubicBezTo>
                <a:cubicBezTo>
                  <a:pt x="3215104" y="-26422"/>
                  <a:pt x="3284983" y="39802"/>
                  <a:pt x="3388673" y="0"/>
                </a:cubicBezTo>
                <a:cubicBezTo>
                  <a:pt x="3492363" y="-39802"/>
                  <a:pt x="3944884" y="83921"/>
                  <a:pt x="4105070" y="0"/>
                </a:cubicBezTo>
                <a:cubicBezTo>
                  <a:pt x="4265256" y="-83921"/>
                  <a:pt x="4525708" y="61770"/>
                  <a:pt x="4673639" y="0"/>
                </a:cubicBezTo>
                <a:cubicBezTo>
                  <a:pt x="4821570" y="-61770"/>
                  <a:pt x="5243683" y="82433"/>
                  <a:pt x="5390036" y="0"/>
                </a:cubicBezTo>
                <a:cubicBezTo>
                  <a:pt x="5536389" y="-82433"/>
                  <a:pt x="5864545" y="47749"/>
                  <a:pt x="6106434" y="0"/>
                </a:cubicBezTo>
                <a:cubicBezTo>
                  <a:pt x="6348323" y="-47749"/>
                  <a:pt x="6370367" y="4369"/>
                  <a:pt x="6453261" y="0"/>
                </a:cubicBezTo>
                <a:cubicBezTo>
                  <a:pt x="6536155" y="-4369"/>
                  <a:pt x="6702438" y="10017"/>
                  <a:pt x="6874002" y="0"/>
                </a:cubicBezTo>
                <a:cubicBezTo>
                  <a:pt x="7045566" y="-10017"/>
                  <a:pt x="7287441" y="31726"/>
                  <a:pt x="7391400" y="0"/>
                </a:cubicBezTo>
                <a:cubicBezTo>
                  <a:pt x="7405016" y="125817"/>
                  <a:pt x="7373922" y="242982"/>
                  <a:pt x="7391400" y="477362"/>
                </a:cubicBezTo>
                <a:cubicBezTo>
                  <a:pt x="7408878" y="711742"/>
                  <a:pt x="7328689" y="868423"/>
                  <a:pt x="7391400" y="1015663"/>
                </a:cubicBezTo>
                <a:cubicBezTo>
                  <a:pt x="7099170" y="1094523"/>
                  <a:pt x="6835467" y="965151"/>
                  <a:pt x="6675003" y="1015663"/>
                </a:cubicBezTo>
                <a:cubicBezTo>
                  <a:pt x="6514539" y="1066175"/>
                  <a:pt x="6296629" y="960998"/>
                  <a:pt x="6106434" y="1015663"/>
                </a:cubicBezTo>
                <a:cubicBezTo>
                  <a:pt x="5916239" y="1070328"/>
                  <a:pt x="5801456" y="995046"/>
                  <a:pt x="5611778" y="1015663"/>
                </a:cubicBezTo>
                <a:cubicBezTo>
                  <a:pt x="5422100" y="1036280"/>
                  <a:pt x="5250383" y="971781"/>
                  <a:pt x="5117123" y="1015663"/>
                </a:cubicBezTo>
                <a:cubicBezTo>
                  <a:pt x="4983864" y="1059545"/>
                  <a:pt x="4793051" y="1008718"/>
                  <a:pt x="4474640" y="1015663"/>
                </a:cubicBezTo>
                <a:cubicBezTo>
                  <a:pt x="4156229" y="1022608"/>
                  <a:pt x="4133807" y="1004406"/>
                  <a:pt x="3979985" y="1015663"/>
                </a:cubicBezTo>
                <a:cubicBezTo>
                  <a:pt x="3826164" y="1026920"/>
                  <a:pt x="3620807" y="990343"/>
                  <a:pt x="3411415" y="1015663"/>
                </a:cubicBezTo>
                <a:cubicBezTo>
                  <a:pt x="3202023" y="1040983"/>
                  <a:pt x="2963777" y="955715"/>
                  <a:pt x="2695018" y="1015663"/>
                </a:cubicBezTo>
                <a:cubicBezTo>
                  <a:pt x="2426259" y="1075611"/>
                  <a:pt x="2301342" y="977701"/>
                  <a:pt x="1978621" y="1015663"/>
                </a:cubicBezTo>
                <a:cubicBezTo>
                  <a:pt x="1655900" y="1053625"/>
                  <a:pt x="1499199" y="946233"/>
                  <a:pt x="1262224" y="1015663"/>
                </a:cubicBezTo>
                <a:cubicBezTo>
                  <a:pt x="1025249" y="1085093"/>
                  <a:pt x="1053078" y="1013430"/>
                  <a:pt x="915396" y="1015663"/>
                </a:cubicBezTo>
                <a:cubicBezTo>
                  <a:pt x="777714" y="1017896"/>
                  <a:pt x="312636" y="961446"/>
                  <a:pt x="0" y="1015663"/>
                </a:cubicBezTo>
                <a:cubicBezTo>
                  <a:pt x="-2065" y="862139"/>
                  <a:pt x="45407" y="750681"/>
                  <a:pt x="0" y="497675"/>
                </a:cubicBezTo>
                <a:cubicBezTo>
                  <a:pt x="-45407" y="244669"/>
                  <a:pt x="13765" y="118265"/>
                  <a:pt x="0" y="0"/>
                </a:cubicBezTo>
                <a:close/>
              </a:path>
              <a:path w="7391400" h="1015663" stroke="0" extrusionOk="0">
                <a:moveTo>
                  <a:pt x="0" y="0"/>
                </a:moveTo>
                <a:cubicBezTo>
                  <a:pt x="169388" y="-47525"/>
                  <a:pt x="274590" y="38161"/>
                  <a:pt x="494655" y="0"/>
                </a:cubicBezTo>
                <a:cubicBezTo>
                  <a:pt x="714721" y="-38161"/>
                  <a:pt x="729641" y="11484"/>
                  <a:pt x="915396" y="0"/>
                </a:cubicBezTo>
                <a:cubicBezTo>
                  <a:pt x="1101151" y="-11484"/>
                  <a:pt x="1209637" y="35274"/>
                  <a:pt x="1410052" y="0"/>
                </a:cubicBezTo>
                <a:cubicBezTo>
                  <a:pt x="1610467" y="-35274"/>
                  <a:pt x="1881234" y="60520"/>
                  <a:pt x="2126449" y="0"/>
                </a:cubicBezTo>
                <a:cubicBezTo>
                  <a:pt x="2371664" y="-60520"/>
                  <a:pt x="2425891" y="50931"/>
                  <a:pt x="2695018" y="0"/>
                </a:cubicBezTo>
                <a:cubicBezTo>
                  <a:pt x="2964145" y="-50931"/>
                  <a:pt x="3125720" y="54753"/>
                  <a:pt x="3263587" y="0"/>
                </a:cubicBezTo>
                <a:cubicBezTo>
                  <a:pt x="3401454" y="-54753"/>
                  <a:pt x="3719635" y="73770"/>
                  <a:pt x="3979985" y="0"/>
                </a:cubicBezTo>
                <a:cubicBezTo>
                  <a:pt x="4240335" y="-73770"/>
                  <a:pt x="4289878" y="27547"/>
                  <a:pt x="4400726" y="0"/>
                </a:cubicBezTo>
                <a:cubicBezTo>
                  <a:pt x="4511574" y="-27547"/>
                  <a:pt x="4823556" y="45754"/>
                  <a:pt x="5117123" y="0"/>
                </a:cubicBezTo>
                <a:cubicBezTo>
                  <a:pt x="5410690" y="-45754"/>
                  <a:pt x="5455857" y="12435"/>
                  <a:pt x="5685692" y="0"/>
                </a:cubicBezTo>
                <a:cubicBezTo>
                  <a:pt x="5915527" y="-12435"/>
                  <a:pt x="5964566" y="27136"/>
                  <a:pt x="6180348" y="0"/>
                </a:cubicBezTo>
                <a:cubicBezTo>
                  <a:pt x="6396130" y="-27136"/>
                  <a:pt x="6486436" y="45331"/>
                  <a:pt x="6675003" y="0"/>
                </a:cubicBezTo>
                <a:cubicBezTo>
                  <a:pt x="6863570" y="-45331"/>
                  <a:pt x="7222756" y="26840"/>
                  <a:pt x="7391400" y="0"/>
                </a:cubicBezTo>
                <a:cubicBezTo>
                  <a:pt x="7443401" y="208375"/>
                  <a:pt x="7355345" y="291564"/>
                  <a:pt x="7391400" y="507832"/>
                </a:cubicBezTo>
                <a:cubicBezTo>
                  <a:pt x="7427455" y="724100"/>
                  <a:pt x="7344852" y="777734"/>
                  <a:pt x="7391400" y="1015663"/>
                </a:cubicBezTo>
                <a:cubicBezTo>
                  <a:pt x="7209920" y="1027264"/>
                  <a:pt x="7060698" y="1014985"/>
                  <a:pt x="6748917" y="1015663"/>
                </a:cubicBezTo>
                <a:cubicBezTo>
                  <a:pt x="6437136" y="1016341"/>
                  <a:pt x="6444256" y="963846"/>
                  <a:pt x="6180348" y="1015663"/>
                </a:cubicBezTo>
                <a:cubicBezTo>
                  <a:pt x="5916440" y="1067480"/>
                  <a:pt x="5769524" y="957773"/>
                  <a:pt x="5463950" y="1015663"/>
                </a:cubicBezTo>
                <a:cubicBezTo>
                  <a:pt x="5158376" y="1073553"/>
                  <a:pt x="5083079" y="962143"/>
                  <a:pt x="4969295" y="1015663"/>
                </a:cubicBezTo>
                <a:cubicBezTo>
                  <a:pt x="4855511" y="1069183"/>
                  <a:pt x="4714226" y="1015343"/>
                  <a:pt x="4548554" y="1015663"/>
                </a:cubicBezTo>
                <a:cubicBezTo>
                  <a:pt x="4382882" y="1015983"/>
                  <a:pt x="4224584" y="996396"/>
                  <a:pt x="4053899" y="1015663"/>
                </a:cubicBezTo>
                <a:cubicBezTo>
                  <a:pt x="3883215" y="1034930"/>
                  <a:pt x="3680683" y="983614"/>
                  <a:pt x="3485329" y="1015663"/>
                </a:cubicBezTo>
                <a:cubicBezTo>
                  <a:pt x="3289975" y="1047712"/>
                  <a:pt x="3070849" y="976904"/>
                  <a:pt x="2916760" y="1015663"/>
                </a:cubicBezTo>
                <a:cubicBezTo>
                  <a:pt x="2762671" y="1054422"/>
                  <a:pt x="2653757" y="1005541"/>
                  <a:pt x="2569933" y="1015663"/>
                </a:cubicBezTo>
                <a:cubicBezTo>
                  <a:pt x="2486109" y="1025785"/>
                  <a:pt x="2261964" y="965091"/>
                  <a:pt x="2075278" y="1015663"/>
                </a:cubicBezTo>
                <a:cubicBezTo>
                  <a:pt x="1888592" y="1066235"/>
                  <a:pt x="1845326" y="992944"/>
                  <a:pt x="1728450" y="1015663"/>
                </a:cubicBezTo>
                <a:cubicBezTo>
                  <a:pt x="1611574" y="1038382"/>
                  <a:pt x="1322017" y="954769"/>
                  <a:pt x="1012053" y="1015663"/>
                </a:cubicBezTo>
                <a:cubicBezTo>
                  <a:pt x="702089" y="1076557"/>
                  <a:pt x="791328" y="991143"/>
                  <a:pt x="665226" y="1015663"/>
                </a:cubicBezTo>
                <a:cubicBezTo>
                  <a:pt x="539124" y="1040183"/>
                  <a:pt x="305014" y="981179"/>
                  <a:pt x="0" y="1015663"/>
                </a:cubicBezTo>
                <a:cubicBezTo>
                  <a:pt x="-3467" y="914385"/>
                  <a:pt x="23072" y="724174"/>
                  <a:pt x="0" y="517988"/>
                </a:cubicBezTo>
                <a:cubicBezTo>
                  <a:pt x="-23072" y="311802"/>
                  <a:pt x="31774" y="20416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3672662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124" dirty="0">
                <a:latin typeface="Arial" panose="020B0604020202020204" pitchFamily="34" charset="0"/>
                <a:cs typeface="Arial" panose="020B0604020202020204" pitchFamily="34" charset="0"/>
              </a:rPr>
              <a:t>Based on the Increasing house prices t</a:t>
            </a:r>
            <a:r>
              <a:rPr lang="en-US" sz="20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Federal Reserve (Fed) began cutting interest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124" dirty="0">
                <a:solidFill>
                  <a:srgbClr val="00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Mortgage Payments </a:t>
            </a:r>
            <a:endParaRPr lang="en-US" sz="2000" spc="12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3468C21-9503-C33A-233E-A26B64C06C7E}"/>
              </a:ext>
            </a:extLst>
          </p:cNvPr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F41C-50A4-A6FC-45F5-35E05494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95" y="2019300"/>
            <a:ext cx="8639210" cy="4495800"/>
          </a:xfrm>
          <a:custGeom>
            <a:avLst/>
            <a:gdLst>
              <a:gd name="connsiteX0" fmla="*/ 0 w 8639210"/>
              <a:gd name="connsiteY0" fmla="*/ 0 h 4495800"/>
              <a:gd name="connsiteX1" fmla="*/ 575947 w 8639210"/>
              <a:gd name="connsiteY1" fmla="*/ 0 h 4495800"/>
              <a:gd name="connsiteX2" fmla="*/ 1065503 w 8639210"/>
              <a:gd name="connsiteY2" fmla="*/ 0 h 4495800"/>
              <a:gd name="connsiteX3" fmla="*/ 1641450 w 8639210"/>
              <a:gd name="connsiteY3" fmla="*/ 0 h 4495800"/>
              <a:gd name="connsiteX4" fmla="*/ 2303789 w 8639210"/>
              <a:gd name="connsiteY4" fmla="*/ 0 h 4495800"/>
              <a:gd name="connsiteX5" fmla="*/ 2879737 w 8639210"/>
              <a:gd name="connsiteY5" fmla="*/ 0 h 4495800"/>
              <a:gd name="connsiteX6" fmla="*/ 3196508 w 8639210"/>
              <a:gd name="connsiteY6" fmla="*/ 0 h 4495800"/>
              <a:gd name="connsiteX7" fmla="*/ 3945239 w 8639210"/>
              <a:gd name="connsiteY7" fmla="*/ 0 h 4495800"/>
              <a:gd name="connsiteX8" fmla="*/ 4434794 w 8639210"/>
              <a:gd name="connsiteY8" fmla="*/ 0 h 4495800"/>
              <a:gd name="connsiteX9" fmla="*/ 4837958 w 8639210"/>
              <a:gd name="connsiteY9" fmla="*/ 0 h 4495800"/>
              <a:gd name="connsiteX10" fmla="*/ 5500297 w 8639210"/>
              <a:gd name="connsiteY10" fmla="*/ 0 h 4495800"/>
              <a:gd name="connsiteX11" fmla="*/ 6162636 w 8639210"/>
              <a:gd name="connsiteY11" fmla="*/ 0 h 4495800"/>
              <a:gd name="connsiteX12" fmla="*/ 6565800 w 8639210"/>
              <a:gd name="connsiteY12" fmla="*/ 0 h 4495800"/>
              <a:gd name="connsiteX13" fmla="*/ 6882571 w 8639210"/>
              <a:gd name="connsiteY13" fmla="*/ 0 h 4495800"/>
              <a:gd name="connsiteX14" fmla="*/ 7285734 w 8639210"/>
              <a:gd name="connsiteY14" fmla="*/ 0 h 4495800"/>
              <a:gd name="connsiteX15" fmla="*/ 8034465 w 8639210"/>
              <a:gd name="connsiteY15" fmla="*/ 0 h 4495800"/>
              <a:gd name="connsiteX16" fmla="*/ 8639210 w 8639210"/>
              <a:gd name="connsiteY16" fmla="*/ 0 h 4495800"/>
              <a:gd name="connsiteX17" fmla="*/ 8639210 w 8639210"/>
              <a:gd name="connsiteY17" fmla="*/ 427101 h 4495800"/>
              <a:gd name="connsiteX18" fmla="*/ 8639210 w 8639210"/>
              <a:gd name="connsiteY18" fmla="*/ 1078992 h 4495800"/>
              <a:gd name="connsiteX19" fmla="*/ 8639210 w 8639210"/>
              <a:gd name="connsiteY19" fmla="*/ 1596009 h 4495800"/>
              <a:gd name="connsiteX20" fmla="*/ 8639210 w 8639210"/>
              <a:gd name="connsiteY20" fmla="*/ 2023110 h 4495800"/>
              <a:gd name="connsiteX21" fmla="*/ 8639210 w 8639210"/>
              <a:gd name="connsiteY21" fmla="*/ 2675001 h 4495800"/>
              <a:gd name="connsiteX22" fmla="*/ 8639210 w 8639210"/>
              <a:gd name="connsiteY22" fmla="*/ 3192018 h 4495800"/>
              <a:gd name="connsiteX23" fmla="*/ 8639210 w 8639210"/>
              <a:gd name="connsiteY23" fmla="*/ 3843909 h 4495800"/>
              <a:gd name="connsiteX24" fmla="*/ 8639210 w 8639210"/>
              <a:gd name="connsiteY24" fmla="*/ 4495800 h 4495800"/>
              <a:gd name="connsiteX25" fmla="*/ 7890478 w 8639210"/>
              <a:gd name="connsiteY25" fmla="*/ 4495800 h 4495800"/>
              <a:gd name="connsiteX26" fmla="*/ 7400923 w 8639210"/>
              <a:gd name="connsiteY26" fmla="*/ 4495800 h 4495800"/>
              <a:gd name="connsiteX27" fmla="*/ 6911368 w 8639210"/>
              <a:gd name="connsiteY27" fmla="*/ 4495800 h 4495800"/>
              <a:gd name="connsiteX28" fmla="*/ 6508205 w 8639210"/>
              <a:gd name="connsiteY28" fmla="*/ 4495800 h 4495800"/>
              <a:gd name="connsiteX29" fmla="*/ 5759473 w 8639210"/>
              <a:gd name="connsiteY29" fmla="*/ 4495800 h 4495800"/>
              <a:gd name="connsiteX30" fmla="*/ 5269918 w 8639210"/>
              <a:gd name="connsiteY30" fmla="*/ 4495800 h 4495800"/>
              <a:gd name="connsiteX31" fmla="*/ 4521187 w 8639210"/>
              <a:gd name="connsiteY31" fmla="*/ 4495800 h 4495800"/>
              <a:gd name="connsiteX32" fmla="*/ 3945239 w 8639210"/>
              <a:gd name="connsiteY32" fmla="*/ 4495800 h 4495800"/>
              <a:gd name="connsiteX33" fmla="*/ 3628468 w 8639210"/>
              <a:gd name="connsiteY33" fmla="*/ 4495800 h 4495800"/>
              <a:gd name="connsiteX34" fmla="*/ 3225305 w 8639210"/>
              <a:gd name="connsiteY34" fmla="*/ 4495800 h 4495800"/>
              <a:gd name="connsiteX35" fmla="*/ 2562966 w 8639210"/>
              <a:gd name="connsiteY35" fmla="*/ 4495800 h 4495800"/>
              <a:gd name="connsiteX36" fmla="*/ 1900626 w 8639210"/>
              <a:gd name="connsiteY36" fmla="*/ 4495800 h 4495800"/>
              <a:gd name="connsiteX37" fmla="*/ 1238287 w 8639210"/>
              <a:gd name="connsiteY37" fmla="*/ 4495800 h 4495800"/>
              <a:gd name="connsiteX38" fmla="*/ 921516 w 8639210"/>
              <a:gd name="connsiteY38" fmla="*/ 4495800 h 4495800"/>
              <a:gd name="connsiteX39" fmla="*/ 0 w 8639210"/>
              <a:gd name="connsiteY39" fmla="*/ 4495800 h 4495800"/>
              <a:gd name="connsiteX40" fmla="*/ 0 w 8639210"/>
              <a:gd name="connsiteY40" fmla="*/ 3888867 h 4495800"/>
              <a:gd name="connsiteX41" fmla="*/ 0 w 8639210"/>
              <a:gd name="connsiteY41" fmla="*/ 3371850 h 4495800"/>
              <a:gd name="connsiteX42" fmla="*/ 0 w 8639210"/>
              <a:gd name="connsiteY42" fmla="*/ 2809875 h 4495800"/>
              <a:gd name="connsiteX43" fmla="*/ 0 w 8639210"/>
              <a:gd name="connsiteY43" fmla="*/ 2157984 h 4495800"/>
              <a:gd name="connsiteX44" fmla="*/ 0 w 8639210"/>
              <a:gd name="connsiteY44" fmla="*/ 1685925 h 4495800"/>
              <a:gd name="connsiteX45" fmla="*/ 0 w 8639210"/>
              <a:gd name="connsiteY45" fmla="*/ 1123950 h 4495800"/>
              <a:gd name="connsiteX46" fmla="*/ 0 w 8639210"/>
              <a:gd name="connsiteY46" fmla="*/ 561975 h 4495800"/>
              <a:gd name="connsiteX47" fmla="*/ 0 w 8639210"/>
              <a:gd name="connsiteY47" fmla="*/ 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639210" h="4495800" fill="none" extrusionOk="0">
                <a:moveTo>
                  <a:pt x="0" y="0"/>
                </a:moveTo>
                <a:cubicBezTo>
                  <a:pt x="259808" y="-26591"/>
                  <a:pt x="457916" y="44290"/>
                  <a:pt x="575947" y="0"/>
                </a:cubicBezTo>
                <a:cubicBezTo>
                  <a:pt x="693978" y="-44290"/>
                  <a:pt x="848957" y="47260"/>
                  <a:pt x="1065503" y="0"/>
                </a:cubicBezTo>
                <a:cubicBezTo>
                  <a:pt x="1282049" y="-47260"/>
                  <a:pt x="1510147" y="15416"/>
                  <a:pt x="1641450" y="0"/>
                </a:cubicBezTo>
                <a:cubicBezTo>
                  <a:pt x="1772753" y="-15416"/>
                  <a:pt x="2092210" y="44294"/>
                  <a:pt x="2303789" y="0"/>
                </a:cubicBezTo>
                <a:cubicBezTo>
                  <a:pt x="2515368" y="-44294"/>
                  <a:pt x="2625212" y="24315"/>
                  <a:pt x="2879737" y="0"/>
                </a:cubicBezTo>
                <a:cubicBezTo>
                  <a:pt x="3134262" y="-24315"/>
                  <a:pt x="3106077" y="14503"/>
                  <a:pt x="3196508" y="0"/>
                </a:cubicBezTo>
                <a:cubicBezTo>
                  <a:pt x="3286939" y="-14503"/>
                  <a:pt x="3720593" y="79145"/>
                  <a:pt x="3945239" y="0"/>
                </a:cubicBezTo>
                <a:cubicBezTo>
                  <a:pt x="4169885" y="-79145"/>
                  <a:pt x="4264175" y="12835"/>
                  <a:pt x="4434794" y="0"/>
                </a:cubicBezTo>
                <a:cubicBezTo>
                  <a:pt x="4605414" y="-12835"/>
                  <a:pt x="4743177" y="36023"/>
                  <a:pt x="4837958" y="0"/>
                </a:cubicBezTo>
                <a:cubicBezTo>
                  <a:pt x="4932739" y="-36023"/>
                  <a:pt x="5359592" y="27018"/>
                  <a:pt x="5500297" y="0"/>
                </a:cubicBezTo>
                <a:cubicBezTo>
                  <a:pt x="5641002" y="-27018"/>
                  <a:pt x="5908371" y="15917"/>
                  <a:pt x="6162636" y="0"/>
                </a:cubicBezTo>
                <a:cubicBezTo>
                  <a:pt x="6416901" y="-15917"/>
                  <a:pt x="6468514" y="35404"/>
                  <a:pt x="6565800" y="0"/>
                </a:cubicBezTo>
                <a:cubicBezTo>
                  <a:pt x="6663086" y="-35404"/>
                  <a:pt x="6778949" y="5101"/>
                  <a:pt x="6882571" y="0"/>
                </a:cubicBezTo>
                <a:cubicBezTo>
                  <a:pt x="6986193" y="-5101"/>
                  <a:pt x="7172704" y="24177"/>
                  <a:pt x="7285734" y="0"/>
                </a:cubicBezTo>
                <a:cubicBezTo>
                  <a:pt x="7398764" y="-24177"/>
                  <a:pt x="7846996" y="68815"/>
                  <a:pt x="8034465" y="0"/>
                </a:cubicBezTo>
                <a:cubicBezTo>
                  <a:pt x="8221934" y="-68815"/>
                  <a:pt x="8490232" y="499"/>
                  <a:pt x="8639210" y="0"/>
                </a:cubicBezTo>
                <a:cubicBezTo>
                  <a:pt x="8674587" y="144917"/>
                  <a:pt x="8623054" y="324898"/>
                  <a:pt x="8639210" y="427101"/>
                </a:cubicBezTo>
                <a:cubicBezTo>
                  <a:pt x="8655366" y="529304"/>
                  <a:pt x="8572361" y="941621"/>
                  <a:pt x="8639210" y="1078992"/>
                </a:cubicBezTo>
                <a:cubicBezTo>
                  <a:pt x="8706059" y="1216363"/>
                  <a:pt x="8610219" y="1365126"/>
                  <a:pt x="8639210" y="1596009"/>
                </a:cubicBezTo>
                <a:cubicBezTo>
                  <a:pt x="8668201" y="1826892"/>
                  <a:pt x="8599669" y="1884229"/>
                  <a:pt x="8639210" y="2023110"/>
                </a:cubicBezTo>
                <a:cubicBezTo>
                  <a:pt x="8678751" y="2161991"/>
                  <a:pt x="8575971" y="2424757"/>
                  <a:pt x="8639210" y="2675001"/>
                </a:cubicBezTo>
                <a:cubicBezTo>
                  <a:pt x="8702449" y="2925245"/>
                  <a:pt x="8637343" y="3031900"/>
                  <a:pt x="8639210" y="3192018"/>
                </a:cubicBezTo>
                <a:cubicBezTo>
                  <a:pt x="8641077" y="3352136"/>
                  <a:pt x="8568647" y="3697729"/>
                  <a:pt x="8639210" y="3843909"/>
                </a:cubicBezTo>
                <a:cubicBezTo>
                  <a:pt x="8709773" y="3990089"/>
                  <a:pt x="8602583" y="4275022"/>
                  <a:pt x="8639210" y="4495800"/>
                </a:cubicBezTo>
                <a:cubicBezTo>
                  <a:pt x="8387587" y="4531476"/>
                  <a:pt x="8214757" y="4427810"/>
                  <a:pt x="7890478" y="4495800"/>
                </a:cubicBezTo>
                <a:cubicBezTo>
                  <a:pt x="7566199" y="4563790"/>
                  <a:pt x="7586239" y="4467596"/>
                  <a:pt x="7400923" y="4495800"/>
                </a:cubicBezTo>
                <a:cubicBezTo>
                  <a:pt x="7215607" y="4524004"/>
                  <a:pt x="7097391" y="4471665"/>
                  <a:pt x="6911368" y="4495800"/>
                </a:cubicBezTo>
                <a:cubicBezTo>
                  <a:pt x="6725346" y="4519935"/>
                  <a:pt x="6618785" y="4479841"/>
                  <a:pt x="6508205" y="4495800"/>
                </a:cubicBezTo>
                <a:cubicBezTo>
                  <a:pt x="6397625" y="4511759"/>
                  <a:pt x="5930796" y="4410393"/>
                  <a:pt x="5759473" y="4495800"/>
                </a:cubicBezTo>
                <a:cubicBezTo>
                  <a:pt x="5588150" y="4581207"/>
                  <a:pt x="5461018" y="4456530"/>
                  <a:pt x="5269918" y="4495800"/>
                </a:cubicBezTo>
                <a:cubicBezTo>
                  <a:pt x="5078819" y="4535070"/>
                  <a:pt x="4746530" y="4427840"/>
                  <a:pt x="4521187" y="4495800"/>
                </a:cubicBezTo>
                <a:cubicBezTo>
                  <a:pt x="4295844" y="4563760"/>
                  <a:pt x="4170218" y="4490322"/>
                  <a:pt x="3945239" y="4495800"/>
                </a:cubicBezTo>
                <a:cubicBezTo>
                  <a:pt x="3720260" y="4501278"/>
                  <a:pt x="3729578" y="4463991"/>
                  <a:pt x="3628468" y="4495800"/>
                </a:cubicBezTo>
                <a:cubicBezTo>
                  <a:pt x="3527358" y="4527609"/>
                  <a:pt x="3356343" y="4452018"/>
                  <a:pt x="3225305" y="4495800"/>
                </a:cubicBezTo>
                <a:cubicBezTo>
                  <a:pt x="3094267" y="4539582"/>
                  <a:pt x="2844580" y="4445877"/>
                  <a:pt x="2562966" y="4495800"/>
                </a:cubicBezTo>
                <a:cubicBezTo>
                  <a:pt x="2281352" y="4545723"/>
                  <a:pt x="2042944" y="4443455"/>
                  <a:pt x="1900626" y="4495800"/>
                </a:cubicBezTo>
                <a:cubicBezTo>
                  <a:pt x="1758308" y="4548145"/>
                  <a:pt x="1416131" y="4453607"/>
                  <a:pt x="1238287" y="4495800"/>
                </a:cubicBezTo>
                <a:cubicBezTo>
                  <a:pt x="1060443" y="4537993"/>
                  <a:pt x="1035166" y="4481256"/>
                  <a:pt x="921516" y="4495800"/>
                </a:cubicBezTo>
                <a:cubicBezTo>
                  <a:pt x="807866" y="4510344"/>
                  <a:pt x="395393" y="4453627"/>
                  <a:pt x="0" y="4495800"/>
                </a:cubicBezTo>
                <a:cubicBezTo>
                  <a:pt x="-39289" y="4347282"/>
                  <a:pt x="38467" y="4126002"/>
                  <a:pt x="0" y="3888867"/>
                </a:cubicBezTo>
                <a:cubicBezTo>
                  <a:pt x="-38467" y="3651732"/>
                  <a:pt x="61320" y="3516732"/>
                  <a:pt x="0" y="3371850"/>
                </a:cubicBezTo>
                <a:cubicBezTo>
                  <a:pt x="-61320" y="3226968"/>
                  <a:pt x="57869" y="3080901"/>
                  <a:pt x="0" y="2809875"/>
                </a:cubicBezTo>
                <a:cubicBezTo>
                  <a:pt x="-57869" y="2538850"/>
                  <a:pt x="51814" y="2429824"/>
                  <a:pt x="0" y="2157984"/>
                </a:cubicBezTo>
                <a:cubicBezTo>
                  <a:pt x="-51814" y="1886144"/>
                  <a:pt x="45336" y="1788152"/>
                  <a:pt x="0" y="1685925"/>
                </a:cubicBezTo>
                <a:cubicBezTo>
                  <a:pt x="-45336" y="1583698"/>
                  <a:pt x="6752" y="1357481"/>
                  <a:pt x="0" y="1123950"/>
                </a:cubicBezTo>
                <a:cubicBezTo>
                  <a:pt x="-6752" y="890420"/>
                  <a:pt x="21362" y="839440"/>
                  <a:pt x="0" y="561975"/>
                </a:cubicBezTo>
                <a:cubicBezTo>
                  <a:pt x="-21362" y="284511"/>
                  <a:pt x="4720" y="115355"/>
                  <a:pt x="0" y="0"/>
                </a:cubicBezTo>
                <a:close/>
              </a:path>
              <a:path w="8639210" h="4495800" stroke="0" extrusionOk="0">
                <a:moveTo>
                  <a:pt x="0" y="0"/>
                </a:moveTo>
                <a:cubicBezTo>
                  <a:pt x="178919" y="-64930"/>
                  <a:pt x="315219" y="33414"/>
                  <a:pt x="575947" y="0"/>
                </a:cubicBezTo>
                <a:cubicBezTo>
                  <a:pt x="836675" y="-33414"/>
                  <a:pt x="827303" y="36522"/>
                  <a:pt x="892718" y="0"/>
                </a:cubicBezTo>
                <a:cubicBezTo>
                  <a:pt x="958133" y="-36522"/>
                  <a:pt x="1335710" y="88397"/>
                  <a:pt x="1641450" y="0"/>
                </a:cubicBezTo>
                <a:cubicBezTo>
                  <a:pt x="1947190" y="-88397"/>
                  <a:pt x="1871692" y="9351"/>
                  <a:pt x="2044613" y="0"/>
                </a:cubicBezTo>
                <a:cubicBezTo>
                  <a:pt x="2217534" y="-9351"/>
                  <a:pt x="2463082" y="77076"/>
                  <a:pt x="2793345" y="0"/>
                </a:cubicBezTo>
                <a:cubicBezTo>
                  <a:pt x="3123608" y="-77076"/>
                  <a:pt x="3211655" y="1469"/>
                  <a:pt x="3369292" y="0"/>
                </a:cubicBezTo>
                <a:cubicBezTo>
                  <a:pt x="3526929" y="-1469"/>
                  <a:pt x="3721053" y="23222"/>
                  <a:pt x="3858847" y="0"/>
                </a:cubicBezTo>
                <a:cubicBezTo>
                  <a:pt x="3996642" y="-23222"/>
                  <a:pt x="4402220" y="37036"/>
                  <a:pt x="4607579" y="0"/>
                </a:cubicBezTo>
                <a:cubicBezTo>
                  <a:pt x="4812938" y="-37036"/>
                  <a:pt x="5030570" y="68821"/>
                  <a:pt x="5269918" y="0"/>
                </a:cubicBezTo>
                <a:cubicBezTo>
                  <a:pt x="5509266" y="-68821"/>
                  <a:pt x="5781817" y="41530"/>
                  <a:pt x="5932258" y="0"/>
                </a:cubicBezTo>
                <a:cubicBezTo>
                  <a:pt x="6082699" y="-41530"/>
                  <a:pt x="6395472" y="11577"/>
                  <a:pt x="6594597" y="0"/>
                </a:cubicBezTo>
                <a:cubicBezTo>
                  <a:pt x="6793722" y="-11577"/>
                  <a:pt x="7114759" y="10407"/>
                  <a:pt x="7343329" y="0"/>
                </a:cubicBezTo>
                <a:cubicBezTo>
                  <a:pt x="7571899" y="-10407"/>
                  <a:pt x="7723310" y="77711"/>
                  <a:pt x="8005668" y="0"/>
                </a:cubicBezTo>
                <a:cubicBezTo>
                  <a:pt x="8288026" y="-77711"/>
                  <a:pt x="8454665" y="58308"/>
                  <a:pt x="8639210" y="0"/>
                </a:cubicBezTo>
                <a:cubicBezTo>
                  <a:pt x="8680246" y="227559"/>
                  <a:pt x="8604940" y="329725"/>
                  <a:pt x="8639210" y="606933"/>
                </a:cubicBezTo>
                <a:cubicBezTo>
                  <a:pt x="8673480" y="884141"/>
                  <a:pt x="8611239" y="938639"/>
                  <a:pt x="8639210" y="1123950"/>
                </a:cubicBezTo>
                <a:cubicBezTo>
                  <a:pt x="8667181" y="1309261"/>
                  <a:pt x="8630024" y="1418930"/>
                  <a:pt x="8639210" y="1596009"/>
                </a:cubicBezTo>
                <a:cubicBezTo>
                  <a:pt x="8648396" y="1773088"/>
                  <a:pt x="8600978" y="1924813"/>
                  <a:pt x="8639210" y="2157984"/>
                </a:cubicBezTo>
                <a:cubicBezTo>
                  <a:pt x="8677442" y="2391155"/>
                  <a:pt x="8566480" y="2653810"/>
                  <a:pt x="8639210" y="2809875"/>
                </a:cubicBezTo>
                <a:cubicBezTo>
                  <a:pt x="8711940" y="2965940"/>
                  <a:pt x="8591114" y="3141049"/>
                  <a:pt x="8639210" y="3281934"/>
                </a:cubicBezTo>
                <a:cubicBezTo>
                  <a:pt x="8687306" y="3422819"/>
                  <a:pt x="8607632" y="3720187"/>
                  <a:pt x="8639210" y="3933825"/>
                </a:cubicBezTo>
                <a:cubicBezTo>
                  <a:pt x="8670788" y="4147463"/>
                  <a:pt x="8590650" y="4305229"/>
                  <a:pt x="8639210" y="4495800"/>
                </a:cubicBezTo>
                <a:cubicBezTo>
                  <a:pt x="8497766" y="4498044"/>
                  <a:pt x="8408303" y="4467396"/>
                  <a:pt x="8322439" y="4495800"/>
                </a:cubicBezTo>
                <a:cubicBezTo>
                  <a:pt x="8236575" y="4524204"/>
                  <a:pt x="8078335" y="4464780"/>
                  <a:pt x="8005668" y="4495800"/>
                </a:cubicBezTo>
                <a:cubicBezTo>
                  <a:pt x="7933001" y="4526820"/>
                  <a:pt x="7527619" y="4469921"/>
                  <a:pt x="7256936" y="4495800"/>
                </a:cubicBezTo>
                <a:cubicBezTo>
                  <a:pt x="6986253" y="4521679"/>
                  <a:pt x="6877307" y="4418511"/>
                  <a:pt x="6594597" y="4495800"/>
                </a:cubicBezTo>
                <a:cubicBezTo>
                  <a:pt x="6311887" y="4573089"/>
                  <a:pt x="6090700" y="4435411"/>
                  <a:pt x="5932258" y="4495800"/>
                </a:cubicBezTo>
                <a:cubicBezTo>
                  <a:pt x="5773816" y="4556189"/>
                  <a:pt x="5402237" y="4439122"/>
                  <a:pt x="5183526" y="4495800"/>
                </a:cubicBezTo>
                <a:cubicBezTo>
                  <a:pt x="4964815" y="4552478"/>
                  <a:pt x="4885921" y="4455938"/>
                  <a:pt x="4607579" y="4495800"/>
                </a:cubicBezTo>
                <a:cubicBezTo>
                  <a:pt x="4329237" y="4535662"/>
                  <a:pt x="4371959" y="4490045"/>
                  <a:pt x="4290808" y="4495800"/>
                </a:cubicBezTo>
                <a:cubicBezTo>
                  <a:pt x="4209657" y="4501555"/>
                  <a:pt x="3874157" y="4445151"/>
                  <a:pt x="3628468" y="4495800"/>
                </a:cubicBezTo>
                <a:cubicBezTo>
                  <a:pt x="3382779" y="4546449"/>
                  <a:pt x="3288636" y="4430513"/>
                  <a:pt x="3052521" y="4495800"/>
                </a:cubicBezTo>
                <a:cubicBezTo>
                  <a:pt x="2816406" y="4561087"/>
                  <a:pt x="2825677" y="4449686"/>
                  <a:pt x="2649358" y="4495800"/>
                </a:cubicBezTo>
                <a:cubicBezTo>
                  <a:pt x="2473039" y="4541914"/>
                  <a:pt x="2248860" y="4480988"/>
                  <a:pt x="2073410" y="4495800"/>
                </a:cubicBezTo>
                <a:cubicBezTo>
                  <a:pt x="1897960" y="4510612"/>
                  <a:pt x="1570426" y="4424025"/>
                  <a:pt x="1324679" y="4495800"/>
                </a:cubicBezTo>
                <a:cubicBezTo>
                  <a:pt x="1078932" y="4567575"/>
                  <a:pt x="1047628" y="4476693"/>
                  <a:pt x="835124" y="4495800"/>
                </a:cubicBezTo>
                <a:cubicBezTo>
                  <a:pt x="622621" y="4514907"/>
                  <a:pt x="341312" y="4398764"/>
                  <a:pt x="0" y="4495800"/>
                </a:cubicBezTo>
                <a:cubicBezTo>
                  <a:pt x="-60694" y="4335061"/>
                  <a:pt x="45921" y="4135062"/>
                  <a:pt x="0" y="3978783"/>
                </a:cubicBezTo>
                <a:cubicBezTo>
                  <a:pt x="-45921" y="3822504"/>
                  <a:pt x="26226" y="3639502"/>
                  <a:pt x="0" y="3416808"/>
                </a:cubicBezTo>
                <a:cubicBezTo>
                  <a:pt x="-26226" y="3194114"/>
                  <a:pt x="15248" y="3069984"/>
                  <a:pt x="0" y="2854833"/>
                </a:cubicBezTo>
                <a:cubicBezTo>
                  <a:pt x="-15248" y="2639683"/>
                  <a:pt x="37949" y="2442750"/>
                  <a:pt x="0" y="2247900"/>
                </a:cubicBezTo>
                <a:cubicBezTo>
                  <a:pt x="-37949" y="2053050"/>
                  <a:pt x="43597" y="1873895"/>
                  <a:pt x="0" y="1730883"/>
                </a:cubicBezTo>
                <a:cubicBezTo>
                  <a:pt x="-43597" y="1587871"/>
                  <a:pt x="52957" y="1266616"/>
                  <a:pt x="0" y="1078992"/>
                </a:cubicBezTo>
                <a:cubicBezTo>
                  <a:pt x="-52957" y="891368"/>
                  <a:pt x="50574" y="831095"/>
                  <a:pt x="0" y="651891"/>
                </a:cubicBezTo>
                <a:cubicBezTo>
                  <a:pt x="-50574" y="472687"/>
                  <a:pt x="8327" y="25730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42603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4478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B8357-1A53-4248-BA80-2B8AFE80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6306926"/>
            <a:ext cx="8575801" cy="3443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C257EE-F087-4321-1C26-682E2F1B9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5037679"/>
            <a:ext cx="8552942" cy="12692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0B1DB3-63D6-908E-7607-AA23A5AA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6" y="2349702"/>
            <a:ext cx="8576606" cy="1371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7063FF-8AAD-EFEB-B3B3-FC771C445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86" y="1079392"/>
            <a:ext cx="8546256" cy="1234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A7DEC-90B2-F039-308E-C1522E759F31}"/>
              </a:ext>
            </a:extLst>
          </p:cNvPr>
          <p:cNvSpPr txBox="1"/>
          <p:nvPr/>
        </p:nvSpPr>
        <p:spPr>
          <a:xfrm>
            <a:off x="5470696" y="12192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6296C-3AFC-2D50-AB25-74214D6DA62C}"/>
              </a:ext>
            </a:extLst>
          </p:cNvPr>
          <p:cNvSpPr txBox="1"/>
          <p:nvPr/>
        </p:nvSpPr>
        <p:spPr>
          <a:xfrm>
            <a:off x="5481507" y="25040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1C86E-2F1C-7BEF-B844-A389626B387A}"/>
              </a:ext>
            </a:extLst>
          </p:cNvPr>
          <p:cNvSpPr txBox="1"/>
          <p:nvPr/>
        </p:nvSpPr>
        <p:spPr>
          <a:xfrm>
            <a:off x="5470696" y="51767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831B3-0576-29A2-2BE6-7107AE1E4393}"/>
              </a:ext>
            </a:extLst>
          </p:cNvPr>
          <p:cNvSpPr txBox="1"/>
          <p:nvPr/>
        </p:nvSpPr>
        <p:spPr>
          <a:xfrm>
            <a:off x="5418962" y="64092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028FDE-C7AC-4DEF-7133-9CAE8C53C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585" y="3721304"/>
            <a:ext cx="8546257" cy="1316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64E057-7146-9064-ABC4-FD6BF737D740}"/>
              </a:ext>
            </a:extLst>
          </p:cNvPr>
          <p:cNvSpPr txBox="1"/>
          <p:nvPr/>
        </p:nvSpPr>
        <p:spPr>
          <a:xfrm>
            <a:off x="2608158" y="849938"/>
            <a:ext cx="548640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States showing HPI ratio based on median income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B6298-A30D-15F9-8331-013E71AE6D0E}"/>
              </a:ext>
            </a:extLst>
          </p:cNvPr>
          <p:cNvSpPr txBox="1"/>
          <p:nvPr/>
        </p:nvSpPr>
        <p:spPr>
          <a:xfrm>
            <a:off x="5481507" y="38559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88CB7297-FE12-DB6D-2348-0ED6FB04687B}"/>
              </a:ext>
            </a:extLst>
          </p:cNvPr>
          <p:cNvSpPr/>
          <p:nvPr/>
        </p:nvSpPr>
        <p:spPr>
          <a:xfrm>
            <a:off x="114301" y="39712"/>
            <a:ext cx="1295400" cy="937325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8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D1142C-C35B-56AB-E366-0066CC5B48E7}"/>
              </a:ext>
            </a:extLst>
          </p:cNvPr>
          <p:cNvSpPr txBox="1"/>
          <p:nvPr/>
        </p:nvSpPr>
        <p:spPr>
          <a:xfrm>
            <a:off x="2286000" y="6667500"/>
            <a:ext cx="5715000" cy="1200329"/>
          </a:xfrm>
          <a:custGeom>
            <a:avLst/>
            <a:gdLst>
              <a:gd name="connsiteX0" fmla="*/ 0 w 5715000"/>
              <a:gd name="connsiteY0" fmla="*/ 0 h 1200329"/>
              <a:gd name="connsiteX1" fmla="*/ 457200 w 5715000"/>
              <a:gd name="connsiteY1" fmla="*/ 0 h 1200329"/>
              <a:gd name="connsiteX2" fmla="*/ 857250 w 5715000"/>
              <a:gd name="connsiteY2" fmla="*/ 0 h 1200329"/>
              <a:gd name="connsiteX3" fmla="*/ 1257300 w 5715000"/>
              <a:gd name="connsiteY3" fmla="*/ 0 h 1200329"/>
              <a:gd name="connsiteX4" fmla="*/ 1828800 w 5715000"/>
              <a:gd name="connsiteY4" fmla="*/ 0 h 1200329"/>
              <a:gd name="connsiteX5" fmla="*/ 2286000 w 5715000"/>
              <a:gd name="connsiteY5" fmla="*/ 0 h 1200329"/>
              <a:gd name="connsiteX6" fmla="*/ 2971800 w 5715000"/>
              <a:gd name="connsiteY6" fmla="*/ 0 h 1200329"/>
              <a:gd name="connsiteX7" fmla="*/ 3600450 w 5715000"/>
              <a:gd name="connsiteY7" fmla="*/ 0 h 1200329"/>
              <a:gd name="connsiteX8" fmla="*/ 4114800 w 5715000"/>
              <a:gd name="connsiteY8" fmla="*/ 0 h 1200329"/>
              <a:gd name="connsiteX9" fmla="*/ 4800600 w 5715000"/>
              <a:gd name="connsiteY9" fmla="*/ 0 h 1200329"/>
              <a:gd name="connsiteX10" fmla="*/ 5200650 w 5715000"/>
              <a:gd name="connsiteY10" fmla="*/ 0 h 1200329"/>
              <a:gd name="connsiteX11" fmla="*/ 5715000 w 5715000"/>
              <a:gd name="connsiteY11" fmla="*/ 0 h 1200329"/>
              <a:gd name="connsiteX12" fmla="*/ 5715000 w 5715000"/>
              <a:gd name="connsiteY12" fmla="*/ 400110 h 1200329"/>
              <a:gd name="connsiteX13" fmla="*/ 5715000 w 5715000"/>
              <a:gd name="connsiteY13" fmla="*/ 824226 h 1200329"/>
              <a:gd name="connsiteX14" fmla="*/ 5715000 w 5715000"/>
              <a:gd name="connsiteY14" fmla="*/ 1200329 h 1200329"/>
              <a:gd name="connsiteX15" fmla="*/ 5086350 w 5715000"/>
              <a:gd name="connsiteY15" fmla="*/ 1200329 h 1200329"/>
              <a:gd name="connsiteX16" fmla="*/ 4514850 w 5715000"/>
              <a:gd name="connsiteY16" fmla="*/ 1200329 h 1200329"/>
              <a:gd name="connsiteX17" fmla="*/ 3886200 w 5715000"/>
              <a:gd name="connsiteY17" fmla="*/ 1200329 h 1200329"/>
              <a:gd name="connsiteX18" fmla="*/ 3200400 w 5715000"/>
              <a:gd name="connsiteY18" fmla="*/ 1200329 h 1200329"/>
              <a:gd name="connsiteX19" fmla="*/ 2686050 w 5715000"/>
              <a:gd name="connsiteY19" fmla="*/ 1200329 h 1200329"/>
              <a:gd name="connsiteX20" fmla="*/ 2057400 w 5715000"/>
              <a:gd name="connsiteY20" fmla="*/ 1200329 h 1200329"/>
              <a:gd name="connsiteX21" fmla="*/ 1657350 w 5715000"/>
              <a:gd name="connsiteY21" fmla="*/ 1200329 h 1200329"/>
              <a:gd name="connsiteX22" fmla="*/ 1143000 w 5715000"/>
              <a:gd name="connsiteY22" fmla="*/ 1200329 h 1200329"/>
              <a:gd name="connsiteX23" fmla="*/ 685800 w 5715000"/>
              <a:gd name="connsiteY23" fmla="*/ 1200329 h 1200329"/>
              <a:gd name="connsiteX24" fmla="*/ 0 w 5715000"/>
              <a:gd name="connsiteY24" fmla="*/ 1200329 h 1200329"/>
              <a:gd name="connsiteX25" fmla="*/ 0 w 5715000"/>
              <a:gd name="connsiteY25" fmla="*/ 800219 h 1200329"/>
              <a:gd name="connsiteX26" fmla="*/ 0 w 5715000"/>
              <a:gd name="connsiteY26" fmla="*/ 388106 h 1200329"/>
              <a:gd name="connsiteX27" fmla="*/ 0 w 5715000"/>
              <a:gd name="connsiteY27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15000" h="1200329" fill="none" extrusionOk="0">
                <a:moveTo>
                  <a:pt x="0" y="0"/>
                </a:moveTo>
                <a:cubicBezTo>
                  <a:pt x="180913" y="-28043"/>
                  <a:pt x="359509" y="205"/>
                  <a:pt x="457200" y="0"/>
                </a:cubicBezTo>
                <a:cubicBezTo>
                  <a:pt x="554891" y="-205"/>
                  <a:pt x="759570" y="22443"/>
                  <a:pt x="857250" y="0"/>
                </a:cubicBezTo>
                <a:cubicBezTo>
                  <a:pt x="954930" y="-22443"/>
                  <a:pt x="1164523" y="41540"/>
                  <a:pt x="1257300" y="0"/>
                </a:cubicBezTo>
                <a:cubicBezTo>
                  <a:pt x="1350077" y="-41540"/>
                  <a:pt x="1646739" y="28040"/>
                  <a:pt x="1828800" y="0"/>
                </a:cubicBezTo>
                <a:cubicBezTo>
                  <a:pt x="2010861" y="-28040"/>
                  <a:pt x="2099974" y="13552"/>
                  <a:pt x="2286000" y="0"/>
                </a:cubicBezTo>
                <a:cubicBezTo>
                  <a:pt x="2472026" y="-13552"/>
                  <a:pt x="2803838" y="69803"/>
                  <a:pt x="2971800" y="0"/>
                </a:cubicBezTo>
                <a:cubicBezTo>
                  <a:pt x="3139762" y="-69803"/>
                  <a:pt x="3393257" y="28620"/>
                  <a:pt x="3600450" y="0"/>
                </a:cubicBezTo>
                <a:cubicBezTo>
                  <a:pt x="3807643" y="-28620"/>
                  <a:pt x="3962546" y="16631"/>
                  <a:pt x="4114800" y="0"/>
                </a:cubicBezTo>
                <a:cubicBezTo>
                  <a:pt x="4267054" y="-16631"/>
                  <a:pt x="4503682" y="69972"/>
                  <a:pt x="4800600" y="0"/>
                </a:cubicBezTo>
                <a:cubicBezTo>
                  <a:pt x="5097518" y="-69972"/>
                  <a:pt x="5008324" y="46341"/>
                  <a:pt x="5200650" y="0"/>
                </a:cubicBezTo>
                <a:cubicBezTo>
                  <a:pt x="5392976" y="-46341"/>
                  <a:pt x="5508979" y="3841"/>
                  <a:pt x="5715000" y="0"/>
                </a:cubicBezTo>
                <a:cubicBezTo>
                  <a:pt x="5718247" y="157712"/>
                  <a:pt x="5689393" y="317899"/>
                  <a:pt x="5715000" y="400110"/>
                </a:cubicBezTo>
                <a:cubicBezTo>
                  <a:pt x="5740607" y="482321"/>
                  <a:pt x="5711324" y="639112"/>
                  <a:pt x="5715000" y="824226"/>
                </a:cubicBezTo>
                <a:cubicBezTo>
                  <a:pt x="5718676" y="1009340"/>
                  <a:pt x="5673508" y="1036191"/>
                  <a:pt x="5715000" y="1200329"/>
                </a:cubicBezTo>
                <a:cubicBezTo>
                  <a:pt x="5563786" y="1269771"/>
                  <a:pt x="5287633" y="1193404"/>
                  <a:pt x="5086350" y="1200329"/>
                </a:cubicBezTo>
                <a:cubicBezTo>
                  <a:pt x="4885067" y="1207254"/>
                  <a:pt x="4766432" y="1171617"/>
                  <a:pt x="4514850" y="1200329"/>
                </a:cubicBezTo>
                <a:cubicBezTo>
                  <a:pt x="4263268" y="1229041"/>
                  <a:pt x="4060191" y="1153830"/>
                  <a:pt x="3886200" y="1200329"/>
                </a:cubicBezTo>
                <a:cubicBezTo>
                  <a:pt x="3712209" y="1246828"/>
                  <a:pt x="3478700" y="1185433"/>
                  <a:pt x="3200400" y="1200329"/>
                </a:cubicBezTo>
                <a:cubicBezTo>
                  <a:pt x="2922100" y="1215225"/>
                  <a:pt x="2875646" y="1145489"/>
                  <a:pt x="2686050" y="1200329"/>
                </a:cubicBezTo>
                <a:cubicBezTo>
                  <a:pt x="2496454" y="1255169"/>
                  <a:pt x="2260261" y="1153094"/>
                  <a:pt x="2057400" y="1200329"/>
                </a:cubicBezTo>
                <a:cubicBezTo>
                  <a:pt x="1854539" y="1247564"/>
                  <a:pt x="1767847" y="1187185"/>
                  <a:pt x="1657350" y="1200329"/>
                </a:cubicBezTo>
                <a:cubicBezTo>
                  <a:pt x="1546853" y="1213473"/>
                  <a:pt x="1366177" y="1160528"/>
                  <a:pt x="1143000" y="1200329"/>
                </a:cubicBezTo>
                <a:cubicBezTo>
                  <a:pt x="919823" y="1240130"/>
                  <a:pt x="888372" y="1161967"/>
                  <a:pt x="685800" y="1200329"/>
                </a:cubicBezTo>
                <a:cubicBezTo>
                  <a:pt x="483228" y="1238691"/>
                  <a:pt x="334350" y="1125699"/>
                  <a:pt x="0" y="1200329"/>
                </a:cubicBezTo>
                <a:cubicBezTo>
                  <a:pt x="-44984" y="1099929"/>
                  <a:pt x="1802" y="902054"/>
                  <a:pt x="0" y="800219"/>
                </a:cubicBezTo>
                <a:cubicBezTo>
                  <a:pt x="-1802" y="698384"/>
                  <a:pt x="32865" y="588540"/>
                  <a:pt x="0" y="388106"/>
                </a:cubicBezTo>
                <a:cubicBezTo>
                  <a:pt x="-32865" y="187672"/>
                  <a:pt x="15524" y="95983"/>
                  <a:pt x="0" y="0"/>
                </a:cubicBezTo>
                <a:close/>
              </a:path>
              <a:path w="5715000" h="1200329" stroke="0" extrusionOk="0">
                <a:moveTo>
                  <a:pt x="0" y="0"/>
                </a:moveTo>
                <a:cubicBezTo>
                  <a:pt x="276878" y="-26526"/>
                  <a:pt x="340870" y="44254"/>
                  <a:pt x="571500" y="0"/>
                </a:cubicBezTo>
                <a:cubicBezTo>
                  <a:pt x="802130" y="-44254"/>
                  <a:pt x="917146" y="5023"/>
                  <a:pt x="1085850" y="0"/>
                </a:cubicBezTo>
                <a:cubicBezTo>
                  <a:pt x="1254554" y="-5023"/>
                  <a:pt x="1410879" y="25618"/>
                  <a:pt x="1543050" y="0"/>
                </a:cubicBezTo>
                <a:cubicBezTo>
                  <a:pt x="1675221" y="-25618"/>
                  <a:pt x="1800809" y="43503"/>
                  <a:pt x="2057400" y="0"/>
                </a:cubicBezTo>
                <a:cubicBezTo>
                  <a:pt x="2313991" y="-43503"/>
                  <a:pt x="2553573" y="57819"/>
                  <a:pt x="2743200" y="0"/>
                </a:cubicBezTo>
                <a:cubicBezTo>
                  <a:pt x="2932827" y="-57819"/>
                  <a:pt x="3127025" y="35102"/>
                  <a:pt x="3257550" y="0"/>
                </a:cubicBezTo>
                <a:cubicBezTo>
                  <a:pt x="3388075" y="-35102"/>
                  <a:pt x="3544587" y="3857"/>
                  <a:pt x="3714750" y="0"/>
                </a:cubicBezTo>
                <a:cubicBezTo>
                  <a:pt x="3884913" y="-3857"/>
                  <a:pt x="4156398" y="27830"/>
                  <a:pt x="4400550" y="0"/>
                </a:cubicBezTo>
                <a:cubicBezTo>
                  <a:pt x="4644702" y="-27830"/>
                  <a:pt x="4649275" y="36808"/>
                  <a:pt x="4857750" y="0"/>
                </a:cubicBezTo>
                <a:cubicBezTo>
                  <a:pt x="5066225" y="-36808"/>
                  <a:pt x="5528426" y="38039"/>
                  <a:pt x="5715000" y="0"/>
                </a:cubicBezTo>
                <a:cubicBezTo>
                  <a:pt x="5762554" y="125903"/>
                  <a:pt x="5714237" y="298272"/>
                  <a:pt x="5715000" y="400110"/>
                </a:cubicBezTo>
                <a:cubicBezTo>
                  <a:pt x="5715763" y="501948"/>
                  <a:pt x="5713463" y="708689"/>
                  <a:pt x="5715000" y="812223"/>
                </a:cubicBezTo>
                <a:cubicBezTo>
                  <a:pt x="5716537" y="915757"/>
                  <a:pt x="5680974" y="1111143"/>
                  <a:pt x="5715000" y="1200329"/>
                </a:cubicBezTo>
                <a:cubicBezTo>
                  <a:pt x="5531724" y="1231711"/>
                  <a:pt x="5167606" y="1192388"/>
                  <a:pt x="5029200" y="1200329"/>
                </a:cubicBezTo>
                <a:cubicBezTo>
                  <a:pt x="4890794" y="1208270"/>
                  <a:pt x="4745899" y="1199814"/>
                  <a:pt x="4629150" y="1200329"/>
                </a:cubicBezTo>
                <a:cubicBezTo>
                  <a:pt x="4512401" y="1200844"/>
                  <a:pt x="4310274" y="1161009"/>
                  <a:pt x="4057650" y="1200329"/>
                </a:cubicBezTo>
                <a:cubicBezTo>
                  <a:pt x="3805026" y="1239649"/>
                  <a:pt x="3692972" y="1151634"/>
                  <a:pt x="3600450" y="1200329"/>
                </a:cubicBezTo>
                <a:cubicBezTo>
                  <a:pt x="3507928" y="1249024"/>
                  <a:pt x="3253697" y="1166236"/>
                  <a:pt x="3143250" y="1200329"/>
                </a:cubicBezTo>
                <a:cubicBezTo>
                  <a:pt x="3032803" y="1234422"/>
                  <a:pt x="2900180" y="1166825"/>
                  <a:pt x="2686050" y="1200329"/>
                </a:cubicBezTo>
                <a:cubicBezTo>
                  <a:pt x="2471920" y="1233833"/>
                  <a:pt x="2384152" y="1185914"/>
                  <a:pt x="2286000" y="1200329"/>
                </a:cubicBezTo>
                <a:cubicBezTo>
                  <a:pt x="2187848" y="1214744"/>
                  <a:pt x="1886940" y="1178268"/>
                  <a:pt x="1771650" y="1200329"/>
                </a:cubicBezTo>
                <a:cubicBezTo>
                  <a:pt x="1656360" y="1222390"/>
                  <a:pt x="1412526" y="1193899"/>
                  <a:pt x="1085850" y="1200329"/>
                </a:cubicBezTo>
                <a:cubicBezTo>
                  <a:pt x="759174" y="1206759"/>
                  <a:pt x="796067" y="1180862"/>
                  <a:pt x="685800" y="1200329"/>
                </a:cubicBezTo>
                <a:cubicBezTo>
                  <a:pt x="575533" y="1219796"/>
                  <a:pt x="202535" y="1147207"/>
                  <a:pt x="0" y="1200329"/>
                </a:cubicBezTo>
                <a:cubicBezTo>
                  <a:pt x="-22191" y="1020055"/>
                  <a:pt x="25243" y="991001"/>
                  <a:pt x="0" y="788216"/>
                </a:cubicBezTo>
                <a:cubicBezTo>
                  <a:pt x="-25243" y="585431"/>
                  <a:pt x="22256" y="514515"/>
                  <a:pt x="0" y="388106"/>
                </a:cubicBezTo>
                <a:cubicBezTo>
                  <a:pt x="-22256" y="261697"/>
                  <a:pt x="14442" y="11395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rgbClr val="CC00CC"/>
            </a:solidFill>
            <a:extLst>
              <a:ext uri="{C807C97D-BFC1-408E-A445-0C87EB9F89A2}">
                <ask:lineSketchStyleProps xmlns:ask="http://schemas.microsoft.com/office/drawing/2018/sketchyshapes" sd="426108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House Price to Income ratio , current US scenario since 2022 seems good to buy homes for  most states .</a:t>
            </a:r>
          </a:p>
          <a:p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63F2611-C5B9-2C55-5C59-20E0780BF814}"/>
              </a:ext>
            </a:extLst>
          </p:cNvPr>
          <p:cNvSpPr/>
          <p:nvPr/>
        </p:nvSpPr>
        <p:spPr>
          <a:xfrm>
            <a:off x="190500" y="149066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C6952-D26E-D38E-455E-9CF9CEC0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85900"/>
            <a:ext cx="8429642" cy="4700598"/>
          </a:xfrm>
          <a:custGeom>
            <a:avLst/>
            <a:gdLst>
              <a:gd name="connsiteX0" fmla="*/ 0 w 8429642"/>
              <a:gd name="connsiteY0" fmla="*/ 0 h 4700598"/>
              <a:gd name="connsiteX1" fmla="*/ 393383 w 8429642"/>
              <a:gd name="connsiteY1" fmla="*/ 0 h 4700598"/>
              <a:gd name="connsiteX2" fmla="*/ 702470 w 8429642"/>
              <a:gd name="connsiteY2" fmla="*/ 0 h 4700598"/>
              <a:gd name="connsiteX3" fmla="*/ 1433039 w 8429642"/>
              <a:gd name="connsiteY3" fmla="*/ 0 h 4700598"/>
              <a:gd name="connsiteX4" fmla="*/ 1910719 w 8429642"/>
              <a:gd name="connsiteY4" fmla="*/ 0 h 4700598"/>
              <a:gd name="connsiteX5" fmla="*/ 2556991 w 8429642"/>
              <a:gd name="connsiteY5" fmla="*/ 0 h 4700598"/>
              <a:gd name="connsiteX6" fmla="*/ 3287560 w 8429642"/>
              <a:gd name="connsiteY6" fmla="*/ 0 h 4700598"/>
              <a:gd name="connsiteX7" fmla="*/ 3765240 w 8429642"/>
              <a:gd name="connsiteY7" fmla="*/ 0 h 4700598"/>
              <a:gd name="connsiteX8" fmla="*/ 4411513 w 8429642"/>
              <a:gd name="connsiteY8" fmla="*/ 0 h 4700598"/>
              <a:gd name="connsiteX9" fmla="*/ 4804896 w 8429642"/>
              <a:gd name="connsiteY9" fmla="*/ 0 h 4700598"/>
              <a:gd name="connsiteX10" fmla="*/ 5198279 w 8429642"/>
              <a:gd name="connsiteY10" fmla="*/ 0 h 4700598"/>
              <a:gd name="connsiteX11" fmla="*/ 5507366 w 8429642"/>
              <a:gd name="connsiteY11" fmla="*/ 0 h 4700598"/>
              <a:gd name="connsiteX12" fmla="*/ 6069342 w 8429642"/>
              <a:gd name="connsiteY12" fmla="*/ 0 h 4700598"/>
              <a:gd name="connsiteX13" fmla="*/ 6378429 w 8429642"/>
              <a:gd name="connsiteY13" fmla="*/ 0 h 4700598"/>
              <a:gd name="connsiteX14" fmla="*/ 6771812 w 8429642"/>
              <a:gd name="connsiteY14" fmla="*/ 0 h 4700598"/>
              <a:gd name="connsiteX15" fmla="*/ 7249492 w 8429642"/>
              <a:gd name="connsiteY15" fmla="*/ 0 h 4700598"/>
              <a:gd name="connsiteX16" fmla="*/ 7895765 w 8429642"/>
              <a:gd name="connsiteY16" fmla="*/ 0 h 4700598"/>
              <a:gd name="connsiteX17" fmla="*/ 8429642 w 8429642"/>
              <a:gd name="connsiteY17" fmla="*/ 0 h 4700598"/>
              <a:gd name="connsiteX18" fmla="*/ 8429642 w 8429642"/>
              <a:gd name="connsiteY18" fmla="*/ 446557 h 4700598"/>
              <a:gd name="connsiteX19" fmla="*/ 8429642 w 8429642"/>
              <a:gd name="connsiteY19" fmla="*/ 893114 h 4700598"/>
              <a:gd name="connsiteX20" fmla="*/ 8429642 w 8429642"/>
              <a:gd name="connsiteY20" fmla="*/ 1386676 h 4700598"/>
              <a:gd name="connsiteX21" fmla="*/ 8429642 w 8429642"/>
              <a:gd name="connsiteY21" fmla="*/ 1927245 h 4700598"/>
              <a:gd name="connsiteX22" fmla="*/ 8429642 w 8429642"/>
              <a:gd name="connsiteY22" fmla="*/ 2608832 h 4700598"/>
              <a:gd name="connsiteX23" fmla="*/ 8429642 w 8429642"/>
              <a:gd name="connsiteY23" fmla="*/ 3196407 h 4700598"/>
              <a:gd name="connsiteX24" fmla="*/ 8429642 w 8429642"/>
              <a:gd name="connsiteY24" fmla="*/ 3877993 h 4700598"/>
              <a:gd name="connsiteX25" fmla="*/ 8429642 w 8429642"/>
              <a:gd name="connsiteY25" fmla="*/ 4700598 h 4700598"/>
              <a:gd name="connsiteX26" fmla="*/ 7783369 w 8429642"/>
              <a:gd name="connsiteY26" fmla="*/ 4700598 h 4700598"/>
              <a:gd name="connsiteX27" fmla="*/ 7052800 w 8429642"/>
              <a:gd name="connsiteY27" fmla="*/ 4700598 h 4700598"/>
              <a:gd name="connsiteX28" fmla="*/ 6406528 w 8429642"/>
              <a:gd name="connsiteY28" fmla="*/ 4700598 h 4700598"/>
              <a:gd name="connsiteX29" fmla="*/ 5928848 w 8429642"/>
              <a:gd name="connsiteY29" fmla="*/ 4700598 h 4700598"/>
              <a:gd name="connsiteX30" fmla="*/ 5366872 w 8429642"/>
              <a:gd name="connsiteY30" fmla="*/ 4700598 h 4700598"/>
              <a:gd name="connsiteX31" fmla="*/ 4889192 w 8429642"/>
              <a:gd name="connsiteY31" fmla="*/ 4700598 h 4700598"/>
              <a:gd name="connsiteX32" fmla="*/ 4327216 w 8429642"/>
              <a:gd name="connsiteY32" fmla="*/ 4700598 h 4700598"/>
              <a:gd name="connsiteX33" fmla="*/ 3849537 w 8429642"/>
              <a:gd name="connsiteY33" fmla="*/ 4700598 h 4700598"/>
              <a:gd name="connsiteX34" fmla="*/ 3203264 w 8429642"/>
              <a:gd name="connsiteY34" fmla="*/ 4700598 h 4700598"/>
              <a:gd name="connsiteX35" fmla="*/ 2641288 w 8429642"/>
              <a:gd name="connsiteY35" fmla="*/ 4700598 h 4700598"/>
              <a:gd name="connsiteX36" fmla="*/ 2079312 w 8429642"/>
              <a:gd name="connsiteY36" fmla="*/ 4700598 h 4700598"/>
              <a:gd name="connsiteX37" fmla="*/ 1685928 w 8429642"/>
              <a:gd name="connsiteY37" fmla="*/ 4700598 h 4700598"/>
              <a:gd name="connsiteX38" fmla="*/ 1123952 w 8429642"/>
              <a:gd name="connsiteY38" fmla="*/ 4700598 h 4700598"/>
              <a:gd name="connsiteX39" fmla="*/ 477680 w 8429642"/>
              <a:gd name="connsiteY39" fmla="*/ 4700598 h 4700598"/>
              <a:gd name="connsiteX40" fmla="*/ 0 w 8429642"/>
              <a:gd name="connsiteY40" fmla="*/ 4700598 h 4700598"/>
              <a:gd name="connsiteX41" fmla="*/ 0 w 8429642"/>
              <a:gd name="connsiteY41" fmla="*/ 4207035 h 4700598"/>
              <a:gd name="connsiteX42" fmla="*/ 0 w 8429642"/>
              <a:gd name="connsiteY42" fmla="*/ 3619460 h 4700598"/>
              <a:gd name="connsiteX43" fmla="*/ 0 w 8429642"/>
              <a:gd name="connsiteY43" fmla="*/ 3078892 h 4700598"/>
              <a:gd name="connsiteX44" fmla="*/ 0 w 8429642"/>
              <a:gd name="connsiteY44" fmla="*/ 2444311 h 4700598"/>
              <a:gd name="connsiteX45" fmla="*/ 0 w 8429642"/>
              <a:gd name="connsiteY45" fmla="*/ 1903742 h 4700598"/>
              <a:gd name="connsiteX46" fmla="*/ 0 w 8429642"/>
              <a:gd name="connsiteY46" fmla="*/ 1222155 h 4700598"/>
              <a:gd name="connsiteX47" fmla="*/ 0 w 8429642"/>
              <a:gd name="connsiteY47" fmla="*/ 540569 h 4700598"/>
              <a:gd name="connsiteX48" fmla="*/ 0 w 8429642"/>
              <a:gd name="connsiteY48" fmla="*/ 0 h 470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429642" h="4700598" fill="none" extrusionOk="0">
                <a:moveTo>
                  <a:pt x="0" y="0"/>
                </a:moveTo>
                <a:cubicBezTo>
                  <a:pt x="129340" y="-25786"/>
                  <a:pt x="295182" y="25515"/>
                  <a:pt x="393383" y="0"/>
                </a:cubicBezTo>
                <a:cubicBezTo>
                  <a:pt x="491584" y="-25515"/>
                  <a:pt x="595358" y="2972"/>
                  <a:pt x="702470" y="0"/>
                </a:cubicBezTo>
                <a:cubicBezTo>
                  <a:pt x="809582" y="-2972"/>
                  <a:pt x="1081924" y="7885"/>
                  <a:pt x="1433039" y="0"/>
                </a:cubicBezTo>
                <a:cubicBezTo>
                  <a:pt x="1784154" y="-7885"/>
                  <a:pt x="1706802" y="41730"/>
                  <a:pt x="1910719" y="0"/>
                </a:cubicBezTo>
                <a:cubicBezTo>
                  <a:pt x="2114636" y="-41730"/>
                  <a:pt x="2362360" y="77529"/>
                  <a:pt x="2556991" y="0"/>
                </a:cubicBezTo>
                <a:cubicBezTo>
                  <a:pt x="2751622" y="-77529"/>
                  <a:pt x="2988017" y="82407"/>
                  <a:pt x="3287560" y="0"/>
                </a:cubicBezTo>
                <a:cubicBezTo>
                  <a:pt x="3587103" y="-82407"/>
                  <a:pt x="3628469" y="55800"/>
                  <a:pt x="3765240" y="0"/>
                </a:cubicBezTo>
                <a:cubicBezTo>
                  <a:pt x="3902011" y="-55800"/>
                  <a:pt x="4138505" y="53468"/>
                  <a:pt x="4411513" y="0"/>
                </a:cubicBezTo>
                <a:cubicBezTo>
                  <a:pt x="4684521" y="-53468"/>
                  <a:pt x="4615625" y="7795"/>
                  <a:pt x="4804896" y="0"/>
                </a:cubicBezTo>
                <a:cubicBezTo>
                  <a:pt x="4994167" y="-7795"/>
                  <a:pt x="5012625" y="8053"/>
                  <a:pt x="5198279" y="0"/>
                </a:cubicBezTo>
                <a:cubicBezTo>
                  <a:pt x="5383933" y="-8053"/>
                  <a:pt x="5424402" y="30607"/>
                  <a:pt x="5507366" y="0"/>
                </a:cubicBezTo>
                <a:cubicBezTo>
                  <a:pt x="5590330" y="-30607"/>
                  <a:pt x="5822557" y="9281"/>
                  <a:pt x="6069342" y="0"/>
                </a:cubicBezTo>
                <a:cubicBezTo>
                  <a:pt x="6316127" y="-9281"/>
                  <a:pt x="6278905" y="27494"/>
                  <a:pt x="6378429" y="0"/>
                </a:cubicBezTo>
                <a:cubicBezTo>
                  <a:pt x="6477953" y="-27494"/>
                  <a:pt x="6643956" y="32144"/>
                  <a:pt x="6771812" y="0"/>
                </a:cubicBezTo>
                <a:cubicBezTo>
                  <a:pt x="6899668" y="-32144"/>
                  <a:pt x="7118521" y="39549"/>
                  <a:pt x="7249492" y="0"/>
                </a:cubicBezTo>
                <a:cubicBezTo>
                  <a:pt x="7380463" y="-39549"/>
                  <a:pt x="7574170" y="9098"/>
                  <a:pt x="7895765" y="0"/>
                </a:cubicBezTo>
                <a:cubicBezTo>
                  <a:pt x="8217360" y="-9098"/>
                  <a:pt x="8289588" y="55441"/>
                  <a:pt x="8429642" y="0"/>
                </a:cubicBezTo>
                <a:cubicBezTo>
                  <a:pt x="8471168" y="221622"/>
                  <a:pt x="8394070" y="332853"/>
                  <a:pt x="8429642" y="446557"/>
                </a:cubicBezTo>
                <a:cubicBezTo>
                  <a:pt x="8465214" y="560261"/>
                  <a:pt x="8407967" y="744359"/>
                  <a:pt x="8429642" y="893114"/>
                </a:cubicBezTo>
                <a:cubicBezTo>
                  <a:pt x="8451317" y="1041869"/>
                  <a:pt x="8408799" y="1176625"/>
                  <a:pt x="8429642" y="1386676"/>
                </a:cubicBezTo>
                <a:cubicBezTo>
                  <a:pt x="8450485" y="1596727"/>
                  <a:pt x="8412473" y="1667575"/>
                  <a:pt x="8429642" y="1927245"/>
                </a:cubicBezTo>
                <a:cubicBezTo>
                  <a:pt x="8446811" y="2186915"/>
                  <a:pt x="8357214" y="2365251"/>
                  <a:pt x="8429642" y="2608832"/>
                </a:cubicBezTo>
                <a:cubicBezTo>
                  <a:pt x="8502070" y="2852413"/>
                  <a:pt x="8371808" y="3056545"/>
                  <a:pt x="8429642" y="3196407"/>
                </a:cubicBezTo>
                <a:cubicBezTo>
                  <a:pt x="8487476" y="3336269"/>
                  <a:pt x="8349442" y="3623581"/>
                  <a:pt x="8429642" y="3877993"/>
                </a:cubicBezTo>
                <a:cubicBezTo>
                  <a:pt x="8509842" y="4132405"/>
                  <a:pt x="8362034" y="4480809"/>
                  <a:pt x="8429642" y="4700598"/>
                </a:cubicBezTo>
                <a:cubicBezTo>
                  <a:pt x="8176564" y="4739866"/>
                  <a:pt x="7982657" y="4662558"/>
                  <a:pt x="7783369" y="4700598"/>
                </a:cubicBezTo>
                <a:cubicBezTo>
                  <a:pt x="7584081" y="4738638"/>
                  <a:pt x="7400052" y="4614188"/>
                  <a:pt x="7052800" y="4700598"/>
                </a:cubicBezTo>
                <a:cubicBezTo>
                  <a:pt x="6705548" y="4787008"/>
                  <a:pt x="6658664" y="4627118"/>
                  <a:pt x="6406528" y="4700598"/>
                </a:cubicBezTo>
                <a:cubicBezTo>
                  <a:pt x="6154392" y="4774078"/>
                  <a:pt x="6064938" y="4649039"/>
                  <a:pt x="5928848" y="4700598"/>
                </a:cubicBezTo>
                <a:cubicBezTo>
                  <a:pt x="5792758" y="4752157"/>
                  <a:pt x="5573631" y="4662639"/>
                  <a:pt x="5366872" y="4700598"/>
                </a:cubicBezTo>
                <a:cubicBezTo>
                  <a:pt x="5160113" y="4738557"/>
                  <a:pt x="4990935" y="4696775"/>
                  <a:pt x="4889192" y="4700598"/>
                </a:cubicBezTo>
                <a:cubicBezTo>
                  <a:pt x="4787449" y="4704421"/>
                  <a:pt x="4596451" y="4692056"/>
                  <a:pt x="4327216" y="4700598"/>
                </a:cubicBezTo>
                <a:cubicBezTo>
                  <a:pt x="4057981" y="4709140"/>
                  <a:pt x="3953668" y="4696181"/>
                  <a:pt x="3849537" y="4700598"/>
                </a:cubicBezTo>
                <a:cubicBezTo>
                  <a:pt x="3745406" y="4705015"/>
                  <a:pt x="3486734" y="4681427"/>
                  <a:pt x="3203264" y="4700598"/>
                </a:cubicBezTo>
                <a:cubicBezTo>
                  <a:pt x="2919794" y="4719769"/>
                  <a:pt x="2855327" y="4666043"/>
                  <a:pt x="2641288" y="4700598"/>
                </a:cubicBezTo>
                <a:cubicBezTo>
                  <a:pt x="2427249" y="4735153"/>
                  <a:pt x="2248031" y="4675076"/>
                  <a:pt x="2079312" y="4700598"/>
                </a:cubicBezTo>
                <a:cubicBezTo>
                  <a:pt x="1910593" y="4726120"/>
                  <a:pt x="1878621" y="4677512"/>
                  <a:pt x="1685928" y="4700598"/>
                </a:cubicBezTo>
                <a:cubicBezTo>
                  <a:pt x="1493235" y="4723684"/>
                  <a:pt x="1345315" y="4641029"/>
                  <a:pt x="1123952" y="4700598"/>
                </a:cubicBezTo>
                <a:cubicBezTo>
                  <a:pt x="902589" y="4760167"/>
                  <a:pt x="669228" y="4692840"/>
                  <a:pt x="477680" y="4700598"/>
                </a:cubicBezTo>
                <a:cubicBezTo>
                  <a:pt x="286132" y="4708356"/>
                  <a:pt x="115329" y="4657142"/>
                  <a:pt x="0" y="4700598"/>
                </a:cubicBezTo>
                <a:cubicBezTo>
                  <a:pt x="-16200" y="4489409"/>
                  <a:pt x="12416" y="4399079"/>
                  <a:pt x="0" y="4207035"/>
                </a:cubicBezTo>
                <a:cubicBezTo>
                  <a:pt x="-12416" y="4014991"/>
                  <a:pt x="27273" y="3864947"/>
                  <a:pt x="0" y="3619460"/>
                </a:cubicBezTo>
                <a:cubicBezTo>
                  <a:pt x="-27273" y="3373974"/>
                  <a:pt x="4595" y="3320257"/>
                  <a:pt x="0" y="3078892"/>
                </a:cubicBezTo>
                <a:cubicBezTo>
                  <a:pt x="-4595" y="2837527"/>
                  <a:pt x="23714" y="2671362"/>
                  <a:pt x="0" y="2444311"/>
                </a:cubicBezTo>
                <a:cubicBezTo>
                  <a:pt x="-23714" y="2217260"/>
                  <a:pt x="53493" y="2158868"/>
                  <a:pt x="0" y="1903742"/>
                </a:cubicBezTo>
                <a:cubicBezTo>
                  <a:pt x="-53493" y="1648616"/>
                  <a:pt x="81178" y="1481963"/>
                  <a:pt x="0" y="1222155"/>
                </a:cubicBezTo>
                <a:cubicBezTo>
                  <a:pt x="-81178" y="962347"/>
                  <a:pt x="24673" y="752694"/>
                  <a:pt x="0" y="540569"/>
                </a:cubicBezTo>
                <a:cubicBezTo>
                  <a:pt x="-24673" y="328444"/>
                  <a:pt x="35189" y="204081"/>
                  <a:pt x="0" y="0"/>
                </a:cubicBezTo>
                <a:close/>
              </a:path>
              <a:path w="8429642" h="4700598" stroke="0" extrusionOk="0">
                <a:moveTo>
                  <a:pt x="0" y="0"/>
                </a:moveTo>
                <a:cubicBezTo>
                  <a:pt x="154413" y="-27875"/>
                  <a:pt x="254071" y="37958"/>
                  <a:pt x="393383" y="0"/>
                </a:cubicBezTo>
                <a:cubicBezTo>
                  <a:pt x="532695" y="-37958"/>
                  <a:pt x="712128" y="24640"/>
                  <a:pt x="955359" y="0"/>
                </a:cubicBezTo>
                <a:cubicBezTo>
                  <a:pt x="1198590" y="-24640"/>
                  <a:pt x="1237813" y="22143"/>
                  <a:pt x="1517336" y="0"/>
                </a:cubicBezTo>
                <a:cubicBezTo>
                  <a:pt x="1796859" y="-22143"/>
                  <a:pt x="1705869" y="23776"/>
                  <a:pt x="1826422" y="0"/>
                </a:cubicBezTo>
                <a:cubicBezTo>
                  <a:pt x="1946975" y="-23776"/>
                  <a:pt x="2008885" y="27183"/>
                  <a:pt x="2135509" y="0"/>
                </a:cubicBezTo>
                <a:cubicBezTo>
                  <a:pt x="2262133" y="-27183"/>
                  <a:pt x="2569562" y="13614"/>
                  <a:pt x="2697485" y="0"/>
                </a:cubicBezTo>
                <a:cubicBezTo>
                  <a:pt x="2825408" y="-13614"/>
                  <a:pt x="2887856" y="23263"/>
                  <a:pt x="3006572" y="0"/>
                </a:cubicBezTo>
                <a:cubicBezTo>
                  <a:pt x="3125288" y="-23263"/>
                  <a:pt x="3309817" y="6926"/>
                  <a:pt x="3399956" y="0"/>
                </a:cubicBezTo>
                <a:cubicBezTo>
                  <a:pt x="3490095" y="-6926"/>
                  <a:pt x="3734254" y="36490"/>
                  <a:pt x="3877635" y="0"/>
                </a:cubicBezTo>
                <a:cubicBezTo>
                  <a:pt x="4021016" y="-36490"/>
                  <a:pt x="4249090" y="75404"/>
                  <a:pt x="4608204" y="0"/>
                </a:cubicBezTo>
                <a:cubicBezTo>
                  <a:pt x="4967318" y="-75404"/>
                  <a:pt x="5088182" y="48362"/>
                  <a:pt x="5254477" y="0"/>
                </a:cubicBezTo>
                <a:cubicBezTo>
                  <a:pt x="5420772" y="-48362"/>
                  <a:pt x="5446254" y="3279"/>
                  <a:pt x="5563564" y="0"/>
                </a:cubicBezTo>
                <a:cubicBezTo>
                  <a:pt x="5680874" y="-3279"/>
                  <a:pt x="6079396" y="66529"/>
                  <a:pt x="6209836" y="0"/>
                </a:cubicBezTo>
                <a:cubicBezTo>
                  <a:pt x="6340276" y="-66529"/>
                  <a:pt x="6554798" y="7904"/>
                  <a:pt x="6856109" y="0"/>
                </a:cubicBezTo>
                <a:cubicBezTo>
                  <a:pt x="7157420" y="-7904"/>
                  <a:pt x="7207674" y="64718"/>
                  <a:pt x="7502381" y="0"/>
                </a:cubicBezTo>
                <a:cubicBezTo>
                  <a:pt x="7797088" y="-64718"/>
                  <a:pt x="8152247" y="70996"/>
                  <a:pt x="8429642" y="0"/>
                </a:cubicBezTo>
                <a:cubicBezTo>
                  <a:pt x="8477023" y="254650"/>
                  <a:pt x="8386722" y="280287"/>
                  <a:pt x="8429642" y="540569"/>
                </a:cubicBezTo>
                <a:cubicBezTo>
                  <a:pt x="8472562" y="800851"/>
                  <a:pt x="8375925" y="866713"/>
                  <a:pt x="8429642" y="1081138"/>
                </a:cubicBezTo>
                <a:cubicBezTo>
                  <a:pt x="8483359" y="1295563"/>
                  <a:pt x="8393295" y="1448072"/>
                  <a:pt x="8429642" y="1715718"/>
                </a:cubicBezTo>
                <a:cubicBezTo>
                  <a:pt x="8465989" y="1983364"/>
                  <a:pt x="8387456" y="2048114"/>
                  <a:pt x="8429642" y="2350299"/>
                </a:cubicBezTo>
                <a:cubicBezTo>
                  <a:pt x="8471828" y="2652484"/>
                  <a:pt x="8420619" y="2694835"/>
                  <a:pt x="8429642" y="2843862"/>
                </a:cubicBezTo>
                <a:cubicBezTo>
                  <a:pt x="8438665" y="2992889"/>
                  <a:pt x="8421416" y="3167304"/>
                  <a:pt x="8429642" y="3337425"/>
                </a:cubicBezTo>
                <a:cubicBezTo>
                  <a:pt x="8437868" y="3507546"/>
                  <a:pt x="8416164" y="3670831"/>
                  <a:pt x="8429642" y="3830987"/>
                </a:cubicBezTo>
                <a:cubicBezTo>
                  <a:pt x="8443120" y="3991143"/>
                  <a:pt x="8349773" y="4397948"/>
                  <a:pt x="8429642" y="4700598"/>
                </a:cubicBezTo>
                <a:cubicBezTo>
                  <a:pt x="8108474" y="4742614"/>
                  <a:pt x="7875066" y="4669228"/>
                  <a:pt x="7699073" y="4700598"/>
                </a:cubicBezTo>
                <a:cubicBezTo>
                  <a:pt x="7523080" y="4731968"/>
                  <a:pt x="7360975" y="4623592"/>
                  <a:pt x="7052800" y="4700598"/>
                </a:cubicBezTo>
                <a:cubicBezTo>
                  <a:pt x="6744625" y="4777604"/>
                  <a:pt x="6761252" y="4697311"/>
                  <a:pt x="6490824" y="4700598"/>
                </a:cubicBezTo>
                <a:cubicBezTo>
                  <a:pt x="6220396" y="4703885"/>
                  <a:pt x="5952912" y="4660582"/>
                  <a:pt x="5760255" y="4700598"/>
                </a:cubicBezTo>
                <a:cubicBezTo>
                  <a:pt x="5567598" y="4740614"/>
                  <a:pt x="5463606" y="4649073"/>
                  <a:pt x="5198279" y="4700598"/>
                </a:cubicBezTo>
                <a:cubicBezTo>
                  <a:pt x="4932952" y="4752123"/>
                  <a:pt x="4970613" y="4677890"/>
                  <a:pt x="4804896" y="4700598"/>
                </a:cubicBezTo>
                <a:cubicBezTo>
                  <a:pt x="4639179" y="4723306"/>
                  <a:pt x="4398812" y="4637548"/>
                  <a:pt x="4158623" y="4700598"/>
                </a:cubicBezTo>
                <a:cubicBezTo>
                  <a:pt x="3918434" y="4763648"/>
                  <a:pt x="3720285" y="4628573"/>
                  <a:pt x="3512351" y="4700598"/>
                </a:cubicBezTo>
                <a:cubicBezTo>
                  <a:pt x="3304417" y="4772623"/>
                  <a:pt x="3131126" y="4643578"/>
                  <a:pt x="3034671" y="4700598"/>
                </a:cubicBezTo>
                <a:cubicBezTo>
                  <a:pt x="2938216" y="4757618"/>
                  <a:pt x="2601313" y="4634193"/>
                  <a:pt x="2472695" y="4700598"/>
                </a:cubicBezTo>
                <a:cubicBezTo>
                  <a:pt x="2344077" y="4767003"/>
                  <a:pt x="2243220" y="4688439"/>
                  <a:pt x="2163608" y="4700598"/>
                </a:cubicBezTo>
                <a:cubicBezTo>
                  <a:pt x="2083996" y="4712757"/>
                  <a:pt x="1926280" y="4679507"/>
                  <a:pt x="1770225" y="4700598"/>
                </a:cubicBezTo>
                <a:cubicBezTo>
                  <a:pt x="1614170" y="4721689"/>
                  <a:pt x="1450043" y="4650463"/>
                  <a:pt x="1292545" y="4700598"/>
                </a:cubicBezTo>
                <a:cubicBezTo>
                  <a:pt x="1135047" y="4750733"/>
                  <a:pt x="872820" y="4656328"/>
                  <a:pt x="561976" y="4700598"/>
                </a:cubicBezTo>
                <a:cubicBezTo>
                  <a:pt x="251132" y="4744868"/>
                  <a:pt x="191628" y="4686651"/>
                  <a:pt x="0" y="4700598"/>
                </a:cubicBezTo>
                <a:cubicBezTo>
                  <a:pt x="-26442" y="4472617"/>
                  <a:pt x="29109" y="4336497"/>
                  <a:pt x="0" y="4207035"/>
                </a:cubicBezTo>
                <a:cubicBezTo>
                  <a:pt x="-29109" y="4077573"/>
                  <a:pt x="41594" y="3981311"/>
                  <a:pt x="0" y="3760478"/>
                </a:cubicBezTo>
                <a:cubicBezTo>
                  <a:pt x="-41594" y="3539645"/>
                  <a:pt x="56349" y="3445152"/>
                  <a:pt x="0" y="3266916"/>
                </a:cubicBezTo>
                <a:cubicBezTo>
                  <a:pt x="-56349" y="3088680"/>
                  <a:pt x="45267" y="2981013"/>
                  <a:pt x="0" y="2773353"/>
                </a:cubicBezTo>
                <a:cubicBezTo>
                  <a:pt x="-45267" y="2565693"/>
                  <a:pt x="46189" y="2467231"/>
                  <a:pt x="0" y="2326796"/>
                </a:cubicBezTo>
                <a:cubicBezTo>
                  <a:pt x="-46189" y="2186361"/>
                  <a:pt x="21526" y="1975688"/>
                  <a:pt x="0" y="1645209"/>
                </a:cubicBezTo>
                <a:cubicBezTo>
                  <a:pt x="-21526" y="1314730"/>
                  <a:pt x="27860" y="1284008"/>
                  <a:pt x="0" y="1010629"/>
                </a:cubicBezTo>
                <a:cubicBezTo>
                  <a:pt x="-27860" y="737250"/>
                  <a:pt x="10639" y="3328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272472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4239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8AF191-6783-EA3E-1F30-2742BF9DB8C2}"/>
              </a:ext>
            </a:extLst>
          </p:cNvPr>
          <p:cNvSpPr txBox="1"/>
          <p:nvPr/>
        </p:nvSpPr>
        <p:spPr>
          <a:xfrm>
            <a:off x="1798556" y="1866900"/>
            <a:ext cx="6781800" cy="5816977"/>
          </a:xfrm>
          <a:custGeom>
            <a:avLst/>
            <a:gdLst>
              <a:gd name="connsiteX0" fmla="*/ 0 w 6781800"/>
              <a:gd name="connsiteY0" fmla="*/ 0 h 5816977"/>
              <a:gd name="connsiteX1" fmla="*/ 700786 w 6781800"/>
              <a:gd name="connsiteY1" fmla="*/ 0 h 5816977"/>
              <a:gd name="connsiteX2" fmla="*/ 1062482 w 6781800"/>
              <a:gd name="connsiteY2" fmla="*/ 0 h 5816977"/>
              <a:gd name="connsiteX3" fmla="*/ 1627632 w 6781800"/>
              <a:gd name="connsiteY3" fmla="*/ 0 h 5816977"/>
              <a:gd name="connsiteX4" fmla="*/ 2260600 w 6781800"/>
              <a:gd name="connsiteY4" fmla="*/ 0 h 5816977"/>
              <a:gd name="connsiteX5" fmla="*/ 2825750 w 6781800"/>
              <a:gd name="connsiteY5" fmla="*/ 0 h 5816977"/>
              <a:gd name="connsiteX6" fmla="*/ 3458718 w 6781800"/>
              <a:gd name="connsiteY6" fmla="*/ 0 h 5816977"/>
              <a:gd name="connsiteX7" fmla="*/ 3956050 w 6781800"/>
              <a:gd name="connsiteY7" fmla="*/ 0 h 5816977"/>
              <a:gd name="connsiteX8" fmla="*/ 4521200 w 6781800"/>
              <a:gd name="connsiteY8" fmla="*/ 0 h 5816977"/>
              <a:gd name="connsiteX9" fmla="*/ 5154168 w 6781800"/>
              <a:gd name="connsiteY9" fmla="*/ 0 h 5816977"/>
              <a:gd name="connsiteX10" fmla="*/ 5787136 w 6781800"/>
              <a:gd name="connsiteY10" fmla="*/ 0 h 5816977"/>
              <a:gd name="connsiteX11" fmla="*/ 6781800 w 6781800"/>
              <a:gd name="connsiteY11" fmla="*/ 0 h 5816977"/>
              <a:gd name="connsiteX12" fmla="*/ 6781800 w 6781800"/>
              <a:gd name="connsiteY12" fmla="*/ 639867 h 5816977"/>
              <a:gd name="connsiteX13" fmla="*/ 6781800 w 6781800"/>
              <a:gd name="connsiteY13" fmla="*/ 1279735 h 5816977"/>
              <a:gd name="connsiteX14" fmla="*/ 6781800 w 6781800"/>
              <a:gd name="connsiteY14" fmla="*/ 1919602 h 5816977"/>
              <a:gd name="connsiteX15" fmla="*/ 6781800 w 6781800"/>
              <a:gd name="connsiteY15" fmla="*/ 2443130 h 5816977"/>
              <a:gd name="connsiteX16" fmla="*/ 6781800 w 6781800"/>
              <a:gd name="connsiteY16" fmla="*/ 2966658 h 5816977"/>
              <a:gd name="connsiteX17" fmla="*/ 6781800 w 6781800"/>
              <a:gd name="connsiteY17" fmla="*/ 3548356 h 5816977"/>
              <a:gd name="connsiteX18" fmla="*/ 6781800 w 6781800"/>
              <a:gd name="connsiteY18" fmla="*/ 4188223 h 5816977"/>
              <a:gd name="connsiteX19" fmla="*/ 6781800 w 6781800"/>
              <a:gd name="connsiteY19" fmla="*/ 4595412 h 5816977"/>
              <a:gd name="connsiteX20" fmla="*/ 6781800 w 6781800"/>
              <a:gd name="connsiteY20" fmla="*/ 5118940 h 5816977"/>
              <a:gd name="connsiteX21" fmla="*/ 6781800 w 6781800"/>
              <a:gd name="connsiteY21" fmla="*/ 5816977 h 5816977"/>
              <a:gd name="connsiteX22" fmla="*/ 6216650 w 6781800"/>
              <a:gd name="connsiteY22" fmla="*/ 5816977 h 5816977"/>
              <a:gd name="connsiteX23" fmla="*/ 5583682 w 6781800"/>
              <a:gd name="connsiteY23" fmla="*/ 5816977 h 5816977"/>
              <a:gd name="connsiteX24" fmla="*/ 5086350 w 6781800"/>
              <a:gd name="connsiteY24" fmla="*/ 5816977 h 5816977"/>
              <a:gd name="connsiteX25" fmla="*/ 4453382 w 6781800"/>
              <a:gd name="connsiteY25" fmla="*/ 5816977 h 5816977"/>
              <a:gd name="connsiteX26" fmla="*/ 4091686 w 6781800"/>
              <a:gd name="connsiteY26" fmla="*/ 5816977 h 5816977"/>
              <a:gd name="connsiteX27" fmla="*/ 3729990 w 6781800"/>
              <a:gd name="connsiteY27" fmla="*/ 5816977 h 5816977"/>
              <a:gd name="connsiteX28" fmla="*/ 3029204 w 6781800"/>
              <a:gd name="connsiteY28" fmla="*/ 5816977 h 5816977"/>
              <a:gd name="connsiteX29" fmla="*/ 2599690 w 6781800"/>
              <a:gd name="connsiteY29" fmla="*/ 5816977 h 5816977"/>
              <a:gd name="connsiteX30" fmla="*/ 1898904 w 6781800"/>
              <a:gd name="connsiteY30" fmla="*/ 5816977 h 5816977"/>
              <a:gd name="connsiteX31" fmla="*/ 1198118 w 6781800"/>
              <a:gd name="connsiteY31" fmla="*/ 5816977 h 5816977"/>
              <a:gd name="connsiteX32" fmla="*/ 497332 w 6781800"/>
              <a:gd name="connsiteY32" fmla="*/ 5816977 h 5816977"/>
              <a:gd name="connsiteX33" fmla="*/ 0 w 6781800"/>
              <a:gd name="connsiteY33" fmla="*/ 5816977 h 5816977"/>
              <a:gd name="connsiteX34" fmla="*/ 0 w 6781800"/>
              <a:gd name="connsiteY34" fmla="*/ 5409789 h 5816977"/>
              <a:gd name="connsiteX35" fmla="*/ 0 w 6781800"/>
              <a:gd name="connsiteY35" fmla="*/ 4944430 h 5816977"/>
              <a:gd name="connsiteX36" fmla="*/ 0 w 6781800"/>
              <a:gd name="connsiteY36" fmla="*/ 4304563 h 5816977"/>
              <a:gd name="connsiteX37" fmla="*/ 0 w 6781800"/>
              <a:gd name="connsiteY37" fmla="*/ 3664696 h 5816977"/>
              <a:gd name="connsiteX38" fmla="*/ 0 w 6781800"/>
              <a:gd name="connsiteY38" fmla="*/ 2966658 h 5816977"/>
              <a:gd name="connsiteX39" fmla="*/ 0 w 6781800"/>
              <a:gd name="connsiteY39" fmla="*/ 2559470 h 5816977"/>
              <a:gd name="connsiteX40" fmla="*/ 0 w 6781800"/>
              <a:gd name="connsiteY40" fmla="*/ 1861433 h 5816977"/>
              <a:gd name="connsiteX41" fmla="*/ 0 w 6781800"/>
              <a:gd name="connsiteY41" fmla="*/ 1163395 h 5816977"/>
              <a:gd name="connsiteX42" fmla="*/ 0 w 6781800"/>
              <a:gd name="connsiteY42" fmla="*/ 698037 h 5816977"/>
              <a:gd name="connsiteX43" fmla="*/ 0 w 6781800"/>
              <a:gd name="connsiteY43" fmla="*/ 0 h 581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781800" h="5816977" fill="none" extrusionOk="0">
                <a:moveTo>
                  <a:pt x="0" y="0"/>
                </a:moveTo>
                <a:cubicBezTo>
                  <a:pt x="178911" y="-41736"/>
                  <a:pt x="368861" y="32323"/>
                  <a:pt x="700786" y="0"/>
                </a:cubicBezTo>
                <a:cubicBezTo>
                  <a:pt x="1032711" y="-32323"/>
                  <a:pt x="898037" y="14502"/>
                  <a:pt x="1062482" y="0"/>
                </a:cubicBezTo>
                <a:cubicBezTo>
                  <a:pt x="1226927" y="-14502"/>
                  <a:pt x="1482509" y="11164"/>
                  <a:pt x="1627632" y="0"/>
                </a:cubicBezTo>
                <a:cubicBezTo>
                  <a:pt x="1772755" y="-11164"/>
                  <a:pt x="2130618" y="29035"/>
                  <a:pt x="2260600" y="0"/>
                </a:cubicBezTo>
                <a:cubicBezTo>
                  <a:pt x="2390582" y="-29035"/>
                  <a:pt x="2624332" y="27267"/>
                  <a:pt x="2825750" y="0"/>
                </a:cubicBezTo>
                <a:cubicBezTo>
                  <a:pt x="3027168" y="-27267"/>
                  <a:pt x="3212661" y="45387"/>
                  <a:pt x="3458718" y="0"/>
                </a:cubicBezTo>
                <a:cubicBezTo>
                  <a:pt x="3704775" y="-45387"/>
                  <a:pt x="3856518" y="48510"/>
                  <a:pt x="3956050" y="0"/>
                </a:cubicBezTo>
                <a:cubicBezTo>
                  <a:pt x="4055582" y="-48510"/>
                  <a:pt x="4393115" y="5698"/>
                  <a:pt x="4521200" y="0"/>
                </a:cubicBezTo>
                <a:cubicBezTo>
                  <a:pt x="4649285" y="-5698"/>
                  <a:pt x="5019408" y="17517"/>
                  <a:pt x="5154168" y="0"/>
                </a:cubicBezTo>
                <a:cubicBezTo>
                  <a:pt x="5288928" y="-17517"/>
                  <a:pt x="5505412" y="61922"/>
                  <a:pt x="5787136" y="0"/>
                </a:cubicBezTo>
                <a:cubicBezTo>
                  <a:pt x="6068860" y="-61922"/>
                  <a:pt x="6322588" y="99932"/>
                  <a:pt x="6781800" y="0"/>
                </a:cubicBezTo>
                <a:cubicBezTo>
                  <a:pt x="6783353" y="201024"/>
                  <a:pt x="6724138" y="339119"/>
                  <a:pt x="6781800" y="639867"/>
                </a:cubicBezTo>
                <a:cubicBezTo>
                  <a:pt x="6839462" y="940615"/>
                  <a:pt x="6750585" y="1118530"/>
                  <a:pt x="6781800" y="1279735"/>
                </a:cubicBezTo>
                <a:cubicBezTo>
                  <a:pt x="6813015" y="1440940"/>
                  <a:pt x="6733011" y="1621110"/>
                  <a:pt x="6781800" y="1919602"/>
                </a:cubicBezTo>
                <a:cubicBezTo>
                  <a:pt x="6830589" y="2218094"/>
                  <a:pt x="6723922" y="2294154"/>
                  <a:pt x="6781800" y="2443130"/>
                </a:cubicBezTo>
                <a:cubicBezTo>
                  <a:pt x="6839678" y="2592106"/>
                  <a:pt x="6771266" y="2796541"/>
                  <a:pt x="6781800" y="2966658"/>
                </a:cubicBezTo>
                <a:cubicBezTo>
                  <a:pt x="6792334" y="3136775"/>
                  <a:pt x="6712524" y="3368631"/>
                  <a:pt x="6781800" y="3548356"/>
                </a:cubicBezTo>
                <a:cubicBezTo>
                  <a:pt x="6851076" y="3728081"/>
                  <a:pt x="6736455" y="4022275"/>
                  <a:pt x="6781800" y="4188223"/>
                </a:cubicBezTo>
                <a:cubicBezTo>
                  <a:pt x="6827145" y="4354171"/>
                  <a:pt x="6776284" y="4498343"/>
                  <a:pt x="6781800" y="4595412"/>
                </a:cubicBezTo>
                <a:cubicBezTo>
                  <a:pt x="6787316" y="4692481"/>
                  <a:pt x="6752458" y="4914488"/>
                  <a:pt x="6781800" y="5118940"/>
                </a:cubicBezTo>
                <a:cubicBezTo>
                  <a:pt x="6811142" y="5323392"/>
                  <a:pt x="6729110" y="5606965"/>
                  <a:pt x="6781800" y="5816977"/>
                </a:cubicBezTo>
                <a:cubicBezTo>
                  <a:pt x="6545666" y="5847096"/>
                  <a:pt x="6464199" y="5795365"/>
                  <a:pt x="6216650" y="5816977"/>
                </a:cubicBezTo>
                <a:cubicBezTo>
                  <a:pt x="5969101" y="5838589"/>
                  <a:pt x="5782836" y="5759858"/>
                  <a:pt x="5583682" y="5816977"/>
                </a:cubicBezTo>
                <a:cubicBezTo>
                  <a:pt x="5384528" y="5874096"/>
                  <a:pt x="5283582" y="5797301"/>
                  <a:pt x="5086350" y="5816977"/>
                </a:cubicBezTo>
                <a:cubicBezTo>
                  <a:pt x="4889118" y="5836653"/>
                  <a:pt x="4580215" y="5779385"/>
                  <a:pt x="4453382" y="5816977"/>
                </a:cubicBezTo>
                <a:cubicBezTo>
                  <a:pt x="4326549" y="5854569"/>
                  <a:pt x="4217615" y="5791348"/>
                  <a:pt x="4091686" y="5816977"/>
                </a:cubicBezTo>
                <a:cubicBezTo>
                  <a:pt x="3965757" y="5842606"/>
                  <a:pt x="3816607" y="5813796"/>
                  <a:pt x="3729990" y="5816977"/>
                </a:cubicBezTo>
                <a:cubicBezTo>
                  <a:pt x="3643373" y="5820158"/>
                  <a:pt x="3360473" y="5755802"/>
                  <a:pt x="3029204" y="5816977"/>
                </a:cubicBezTo>
                <a:cubicBezTo>
                  <a:pt x="2697935" y="5878152"/>
                  <a:pt x="2704989" y="5797098"/>
                  <a:pt x="2599690" y="5816977"/>
                </a:cubicBezTo>
                <a:cubicBezTo>
                  <a:pt x="2494391" y="5836856"/>
                  <a:pt x="2161401" y="5737202"/>
                  <a:pt x="1898904" y="5816977"/>
                </a:cubicBezTo>
                <a:cubicBezTo>
                  <a:pt x="1636407" y="5896752"/>
                  <a:pt x="1428539" y="5750786"/>
                  <a:pt x="1198118" y="5816977"/>
                </a:cubicBezTo>
                <a:cubicBezTo>
                  <a:pt x="967697" y="5883168"/>
                  <a:pt x="835333" y="5787882"/>
                  <a:pt x="497332" y="5816977"/>
                </a:cubicBezTo>
                <a:cubicBezTo>
                  <a:pt x="159331" y="5846072"/>
                  <a:pt x="106766" y="5798141"/>
                  <a:pt x="0" y="5816977"/>
                </a:cubicBezTo>
                <a:cubicBezTo>
                  <a:pt x="-676" y="5614539"/>
                  <a:pt x="47666" y="5547292"/>
                  <a:pt x="0" y="5409789"/>
                </a:cubicBezTo>
                <a:cubicBezTo>
                  <a:pt x="-47666" y="5272286"/>
                  <a:pt x="20692" y="5097591"/>
                  <a:pt x="0" y="4944430"/>
                </a:cubicBezTo>
                <a:cubicBezTo>
                  <a:pt x="-20692" y="4791269"/>
                  <a:pt x="25949" y="4619507"/>
                  <a:pt x="0" y="4304563"/>
                </a:cubicBezTo>
                <a:cubicBezTo>
                  <a:pt x="-25949" y="3989619"/>
                  <a:pt x="18239" y="3824643"/>
                  <a:pt x="0" y="3664696"/>
                </a:cubicBezTo>
                <a:cubicBezTo>
                  <a:pt x="-18239" y="3504749"/>
                  <a:pt x="76312" y="3183236"/>
                  <a:pt x="0" y="2966658"/>
                </a:cubicBezTo>
                <a:cubicBezTo>
                  <a:pt x="-76312" y="2750080"/>
                  <a:pt x="15554" y="2641609"/>
                  <a:pt x="0" y="2559470"/>
                </a:cubicBezTo>
                <a:cubicBezTo>
                  <a:pt x="-15554" y="2477331"/>
                  <a:pt x="53465" y="2168641"/>
                  <a:pt x="0" y="1861433"/>
                </a:cubicBezTo>
                <a:cubicBezTo>
                  <a:pt x="-53465" y="1554225"/>
                  <a:pt x="9577" y="1498404"/>
                  <a:pt x="0" y="1163395"/>
                </a:cubicBezTo>
                <a:cubicBezTo>
                  <a:pt x="-9577" y="828386"/>
                  <a:pt x="27569" y="832666"/>
                  <a:pt x="0" y="698037"/>
                </a:cubicBezTo>
                <a:cubicBezTo>
                  <a:pt x="-27569" y="563408"/>
                  <a:pt x="68804" y="211605"/>
                  <a:pt x="0" y="0"/>
                </a:cubicBezTo>
                <a:close/>
              </a:path>
              <a:path w="6781800" h="5816977" stroke="0" extrusionOk="0">
                <a:moveTo>
                  <a:pt x="0" y="0"/>
                </a:moveTo>
                <a:cubicBezTo>
                  <a:pt x="237421" y="-66150"/>
                  <a:pt x="390836" y="64828"/>
                  <a:pt x="565150" y="0"/>
                </a:cubicBezTo>
                <a:cubicBezTo>
                  <a:pt x="739464" y="-64828"/>
                  <a:pt x="837991" y="39130"/>
                  <a:pt x="1062482" y="0"/>
                </a:cubicBezTo>
                <a:cubicBezTo>
                  <a:pt x="1286973" y="-39130"/>
                  <a:pt x="1303872" y="49880"/>
                  <a:pt x="1491996" y="0"/>
                </a:cubicBezTo>
                <a:cubicBezTo>
                  <a:pt x="1680120" y="-49880"/>
                  <a:pt x="1825761" y="12170"/>
                  <a:pt x="1989328" y="0"/>
                </a:cubicBezTo>
                <a:cubicBezTo>
                  <a:pt x="2152895" y="-12170"/>
                  <a:pt x="2371496" y="29229"/>
                  <a:pt x="2690114" y="0"/>
                </a:cubicBezTo>
                <a:cubicBezTo>
                  <a:pt x="3008732" y="-29229"/>
                  <a:pt x="3058066" y="47690"/>
                  <a:pt x="3187446" y="0"/>
                </a:cubicBezTo>
                <a:cubicBezTo>
                  <a:pt x="3316826" y="-47690"/>
                  <a:pt x="3527787" y="7454"/>
                  <a:pt x="3616960" y="0"/>
                </a:cubicBezTo>
                <a:cubicBezTo>
                  <a:pt x="3706133" y="-7454"/>
                  <a:pt x="4134062" y="6951"/>
                  <a:pt x="4317746" y="0"/>
                </a:cubicBezTo>
                <a:cubicBezTo>
                  <a:pt x="4501430" y="-6951"/>
                  <a:pt x="4606735" y="41014"/>
                  <a:pt x="4747260" y="0"/>
                </a:cubicBezTo>
                <a:cubicBezTo>
                  <a:pt x="4887785" y="-41014"/>
                  <a:pt x="4954943" y="42215"/>
                  <a:pt x="5108956" y="0"/>
                </a:cubicBezTo>
                <a:cubicBezTo>
                  <a:pt x="5262969" y="-42215"/>
                  <a:pt x="5503068" y="57711"/>
                  <a:pt x="5674106" y="0"/>
                </a:cubicBezTo>
                <a:cubicBezTo>
                  <a:pt x="5845144" y="-57711"/>
                  <a:pt x="6106248" y="3670"/>
                  <a:pt x="6239256" y="0"/>
                </a:cubicBezTo>
                <a:cubicBezTo>
                  <a:pt x="6372264" y="-3670"/>
                  <a:pt x="6583029" y="41301"/>
                  <a:pt x="6781800" y="0"/>
                </a:cubicBezTo>
                <a:cubicBezTo>
                  <a:pt x="6833644" y="203456"/>
                  <a:pt x="6737266" y="257832"/>
                  <a:pt x="6781800" y="465358"/>
                </a:cubicBezTo>
                <a:cubicBezTo>
                  <a:pt x="6826334" y="672884"/>
                  <a:pt x="6778871" y="866710"/>
                  <a:pt x="6781800" y="988886"/>
                </a:cubicBezTo>
                <a:cubicBezTo>
                  <a:pt x="6784729" y="1111062"/>
                  <a:pt x="6752211" y="1263391"/>
                  <a:pt x="6781800" y="1396074"/>
                </a:cubicBezTo>
                <a:cubicBezTo>
                  <a:pt x="6811389" y="1528757"/>
                  <a:pt x="6727445" y="1909405"/>
                  <a:pt x="6781800" y="2094112"/>
                </a:cubicBezTo>
                <a:cubicBezTo>
                  <a:pt x="6836155" y="2278819"/>
                  <a:pt x="6775665" y="2378962"/>
                  <a:pt x="6781800" y="2559470"/>
                </a:cubicBezTo>
                <a:cubicBezTo>
                  <a:pt x="6787935" y="2739978"/>
                  <a:pt x="6717444" y="2987689"/>
                  <a:pt x="6781800" y="3257507"/>
                </a:cubicBezTo>
                <a:cubicBezTo>
                  <a:pt x="6846156" y="3527325"/>
                  <a:pt x="6761464" y="3612330"/>
                  <a:pt x="6781800" y="3839205"/>
                </a:cubicBezTo>
                <a:cubicBezTo>
                  <a:pt x="6802136" y="4066080"/>
                  <a:pt x="6754779" y="4394459"/>
                  <a:pt x="6781800" y="4537242"/>
                </a:cubicBezTo>
                <a:cubicBezTo>
                  <a:pt x="6808821" y="4680025"/>
                  <a:pt x="6760830" y="4905270"/>
                  <a:pt x="6781800" y="5002600"/>
                </a:cubicBezTo>
                <a:cubicBezTo>
                  <a:pt x="6802770" y="5099930"/>
                  <a:pt x="6708208" y="5643847"/>
                  <a:pt x="6781800" y="5816977"/>
                </a:cubicBezTo>
                <a:cubicBezTo>
                  <a:pt x="6608451" y="5877277"/>
                  <a:pt x="6408737" y="5779217"/>
                  <a:pt x="6148832" y="5816977"/>
                </a:cubicBezTo>
                <a:cubicBezTo>
                  <a:pt x="5888927" y="5854737"/>
                  <a:pt x="5714124" y="5781753"/>
                  <a:pt x="5515864" y="5816977"/>
                </a:cubicBezTo>
                <a:cubicBezTo>
                  <a:pt x="5317604" y="5852201"/>
                  <a:pt x="5317087" y="5785894"/>
                  <a:pt x="5154168" y="5816977"/>
                </a:cubicBezTo>
                <a:cubicBezTo>
                  <a:pt x="4991249" y="5848060"/>
                  <a:pt x="4834730" y="5791916"/>
                  <a:pt x="4521200" y="5816977"/>
                </a:cubicBezTo>
                <a:cubicBezTo>
                  <a:pt x="4207670" y="5842038"/>
                  <a:pt x="4249851" y="5774241"/>
                  <a:pt x="4159504" y="5816977"/>
                </a:cubicBezTo>
                <a:cubicBezTo>
                  <a:pt x="4069157" y="5859713"/>
                  <a:pt x="3920361" y="5773813"/>
                  <a:pt x="3797808" y="5816977"/>
                </a:cubicBezTo>
                <a:cubicBezTo>
                  <a:pt x="3675255" y="5860141"/>
                  <a:pt x="3470520" y="5806865"/>
                  <a:pt x="3368294" y="5816977"/>
                </a:cubicBezTo>
                <a:cubicBezTo>
                  <a:pt x="3266068" y="5827089"/>
                  <a:pt x="3033385" y="5803621"/>
                  <a:pt x="2803144" y="5816977"/>
                </a:cubicBezTo>
                <a:cubicBezTo>
                  <a:pt x="2572903" y="5830333"/>
                  <a:pt x="2484076" y="5791098"/>
                  <a:pt x="2305812" y="5816977"/>
                </a:cubicBezTo>
                <a:cubicBezTo>
                  <a:pt x="2127548" y="5842856"/>
                  <a:pt x="2019112" y="5816203"/>
                  <a:pt x="1808480" y="5816977"/>
                </a:cubicBezTo>
                <a:cubicBezTo>
                  <a:pt x="1597848" y="5817751"/>
                  <a:pt x="1418813" y="5778111"/>
                  <a:pt x="1175512" y="5816977"/>
                </a:cubicBezTo>
                <a:cubicBezTo>
                  <a:pt x="932211" y="5855843"/>
                  <a:pt x="571229" y="5677426"/>
                  <a:pt x="0" y="5816977"/>
                </a:cubicBezTo>
                <a:cubicBezTo>
                  <a:pt x="-38548" y="5734132"/>
                  <a:pt x="36492" y="5560304"/>
                  <a:pt x="0" y="5409789"/>
                </a:cubicBezTo>
                <a:cubicBezTo>
                  <a:pt x="-36492" y="5259274"/>
                  <a:pt x="23591" y="5041690"/>
                  <a:pt x="0" y="4944430"/>
                </a:cubicBezTo>
                <a:cubicBezTo>
                  <a:pt x="-23591" y="4847170"/>
                  <a:pt x="40184" y="4564779"/>
                  <a:pt x="0" y="4362733"/>
                </a:cubicBezTo>
                <a:cubicBezTo>
                  <a:pt x="-40184" y="4160687"/>
                  <a:pt x="18481" y="4014693"/>
                  <a:pt x="0" y="3722865"/>
                </a:cubicBezTo>
                <a:cubicBezTo>
                  <a:pt x="-18481" y="3431037"/>
                  <a:pt x="61154" y="3384471"/>
                  <a:pt x="0" y="3199337"/>
                </a:cubicBezTo>
                <a:cubicBezTo>
                  <a:pt x="-61154" y="3014203"/>
                  <a:pt x="37950" y="2885410"/>
                  <a:pt x="0" y="2792149"/>
                </a:cubicBezTo>
                <a:cubicBezTo>
                  <a:pt x="-37950" y="2698888"/>
                  <a:pt x="7596" y="2477684"/>
                  <a:pt x="0" y="2210451"/>
                </a:cubicBezTo>
                <a:cubicBezTo>
                  <a:pt x="-7596" y="1943218"/>
                  <a:pt x="62764" y="1885472"/>
                  <a:pt x="0" y="1686923"/>
                </a:cubicBezTo>
                <a:cubicBezTo>
                  <a:pt x="-62764" y="1488374"/>
                  <a:pt x="29393" y="1308112"/>
                  <a:pt x="0" y="1163395"/>
                </a:cubicBezTo>
                <a:cubicBezTo>
                  <a:pt x="-29393" y="1018678"/>
                  <a:pt x="10789" y="818762"/>
                  <a:pt x="0" y="581698"/>
                </a:cubicBezTo>
                <a:cubicBezTo>
                  <a:pt x="-10789" y="344634"/>
                  <a:pt x="65031" y="153659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26108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With  one’s Income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Debit-to-Income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Front-end ratio = 31 % of monthly income</a:t>
            </a:r>
          </a:p>
          <a:p>
            <a:r>
              <a:rPr lang="en-US" dirty="0"/>
              <a:t>       </a:t>
            </a:r>
            <a:r>
              <a:rPr lang="en-US" sz="24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 payment &lt; Front-end ratio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House-Price to Income ratio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sz="2800" dirty="0">
                <a:solidFill>
                  <a:srgbClr val="00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HPI  3-4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 Payment saved to 20 % of house price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Mortgage rate and Loan Term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Other commitments – college fees, family size expenditure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First Time Buyers- long time to save down payments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-barriers to enter house market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Limited access for low-income groups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Government Assistance needed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CD4C807-F1D3-BE4E-A5A2-89AEB2810710}"/>
              </a:ext>
            </a:extLst>
          </p:cNvPr>
          <p:cNvSpPr/>
          <p:nvPr/>
        </p:nvSpPr>
        <p:spPr>
          <a:xfrm>
            <a:off x="4401583" y="8039100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5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D64444-177E-ABCE-201C-E1C449F6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13" y="1956487"/>
            <a:ext cx="750304" cy="64713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700136" y="4132467"/>
            <a:ext cx="8886727" cy="5271306"/>
          </a:xfrm>
          <a:custGeom>
            <a:avLst/>
            <a:gdLst/>
            <a:ahLst/>
            <a:cxnLst/>
            <a:rect l="l" t="t" r="r" b="b"/>
            <a:pathLst>
              <a:path w="9277209" h="5067675">
                <a:moveTo>
                  <a:pt x="0" y="0"/>
                </a:moveTo>
                <a:lnTo>
                  <a:pt x="9277209" y="0"/>
                </a:lnTo>
                <a:lnTo>
                  <a:pt x="9277209" y="5067675"/>
                </a:lnTo>
                <a:lnTo>
                  <a:pt x="0" y="506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7388" y="4535662"/>
            <a:ext cx="7040253" cy="4756794"/>
          </a:xfrm>
          <a:custGeom>
            <a:avLst/>
            <a:gdLst/>
            <a:ahLst/>
            <a:cxnLst/>
            <a:rect l="l" t="t" r="r" b="b"/>
            <a:pathLst>
              <a:path w="7040253" h="5241013">
                <a:moveTo>
                  <a:pt x="0" y="0"/>
                </a:moveTo>
                <a:lnTo>
                  <a:pt x="7040254" y="0"/>
                </a:lnTo>
                <a:lnTo>
                  <a:pt x="7040254" y="5241013"/>
                </a:lnTo>
                <a:lnTo>
                  <a:pt x="0" y="524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7" t="-44775" r="-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6522" y="7478771"/>
            <a:ext cx="2667000" cy="1721890"/>
          </a:xfrm>
          <a:custGeom>
            <a:avLst/>
            <a:gdLst/>
            <a:ahLst/>
            <a:cxnLst/>
            <a:rect l="l" t="t" r="r" b="b"/>
            <a:pathLst>
              <a:path w="2931541" h="1844206">
                <a:moveTo>
                  <a:pt x="0" y="0"/>
                </a:moveTo>
                <a:lnTo>
                  <a:pt x="2931541" y="0"/>
                </a:lnTo>
                <a:lnTo>
                  <a:pt x="2931541" y="1844206"/>
                </a:lnTo>
                <a:lnTo>
                  <a:pt x="0" y="1844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63857" y="8028888"/>
            <a:ext cx="898468" cy="1263568"/>
          </a:xfrm>
          <a:custGeom>
            <a:avLst/>
            <a:gdLst/>
            <a:ahLst/>
            <a:cxnLst/>
            <a:rect l="l" t="t" r="r" b="b"/>
            <a:pathLst>
              <a:path w="1335878" h="1654894">
                <a:moveTo>
                  <a:pt x="0" y="0"/>
                </a:moveTo>
                <a:lnTo>
                  <a:pt x="1335878" y="0"/>
                </a:lnTo>
                <a:lnTo>
                  <a:pt x="1335878" y="1654893"/>
                </a:lnTo>
                <a:lnTo>
                  <a:pt x="0" y="1654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15331" y="5143500"/>
            <a:ext cx="851103" cy="4015050"/>
          </a:xfrm>
          <a:custGeom>
            <a:avLst/>
            <a:gdLst/>
            <a:ahLst/>
            <a:cxnLst/>
            <a:rect l="l" t="t" r="r" b="b"/>
            <a:pathLst>
              <a:path w="851103" h="4015050">
                <a:moveTo>
                  <a:pt x="0" y="0"/>
                </a:moveTo>
                <a:lnTo>
                  <a:pt x="851102" y="0"/>
                </a:lnTo>
                <a:lnTo>
                  <a:pt x="851102" y="4015050"/>
                </a:lnTo>
                <a:lnTo>
                  <a:pt x="0" y="4015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35" r="-51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59494" y="766204"/>
            <a:ext cx="8081418" cy="5129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505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200" spc="19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Want to know how big and where to buy a home?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3445" y="3576747"/>
            <a:ext cx="7314196" cy="37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  <a:spcBef>
                <a:spcPct val="0"/>
              </a:spcBef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November 2024  Median house price - Iowa -$241000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9537" y="2613524"/>
            <a:ext cx="750305" cy="1904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0"/>
              </a:lnSpc>
              <a:spcBef>
                <a:spcPct val="0"/>
              </a:spcBef>
            </a:pPr>
            <a:r>
              <a:rPr lang="en-US" sz="1100" b="1" spc="85" dirty="0">
                <a:latin typeface="Kollektif Bold"/>
                <a:ea typeface="Kollektif Bold"/>
                <a:cs typeface="Kollektif Bold"/>
                <a:sym typeface="Kollektif Bold"/>
              </a:rPr>
              <a:t>400  sqft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9159" y="2834683"/>
            <a:ext cx="1154692" cy="2315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1600" b="1" spc="100" dirty="0">
                <a:latin typeface="Kollektif Bold"/>
                <a:ea typeface="Kollektif Bold"/>
                <a:cs typeface="Kollektif Bold"/>
                <a:sym typeface="Kollektif Bold"/>
              </a:rPr>
              <a:t>800 sqft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94278" y="2562297"/>
            <a:ext cx="996118" cy="284373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1100" b="1" spc="130" dirty="0">
                <a:latin typeface="Kollektif Bold"/>
                <a:ea typeface="Kollektif Bold"/>
                <a:cs typeface="Kollektif Bold"/>
                <a:sym typeface="Kollektif Bold"/>
              </a:rPr>
              <a:t>1200sqft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65490" y="2499156"/>
            <a:ext cx="1123413" cy="28437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1200" b="1" spc="130" dirty="0">
                <a:latin typeface="Kollektif Bold"/>
                <a:ea typeface="Kollektif Bold"/>
                <a:cs typeface="Kollektif Bold"/>
                <a:sym typeface="Kollektif Bold"/>
              </a:rPr>
              <a:t>1800 sqft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7830" y="2779835"/>
            <a:ext cx="956195" cy="33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nva Student Font"/>
                <a:cs typeface="Canva Student Font"/>
                <a:sym typeface="Canva Student Font"/>
              </a:rPr>
              <a:t>Iowa</a:t>
            </a:r>
            <a:endParaRPr lang="en-US" sz="2795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26144" y="2846670"/>
            <a:ext cx="1154692" cy="301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  <a:spcBef>
                <a:spcPct val="0"/>
              </a:spcBef>
            </a:pP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Canva Student Font"/>
              </a:rPr>
              <a:t>Dakota</a:t>
            </a:r>
            <a:endParaRPr lang="en-US" sz="2795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Canva Student Fon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04930" y="2790854"/>
            <a:ext cx="1123414" cy="3768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2795" spc="139" dirty="0">
                <a:solidFill>
                  <a:srgbClr val="F2F2F2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 </a:t>
            </a: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Canva Student Font"/>
              </a:rPr>
              <a:t>Montana</a:t>
            </a:r>
            <a:endParaRPr lang="en-US" sz="2795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Canva Student Fon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3039" y="2783529"/>
            <a:ext cx="1489452" cy="33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pc="139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nva Student Font"/>
                <a:cs typeface="Canva Student Font"/>
                <a:sym typeface="Canva Student Font"/>
              </a:rPr>
              <a:t>California</a:t>
            </a:r>
            <a:endParaRPr lang="en-US" sz="2000" spc="139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7094" y="4306769"/>
            <a:ext cx="7790557" cy="3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2795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Size of House affordable with Iowa state Median house Price </a:t>
            </a:r>
          </a:p>
        </p:txBody>
      </p:sp>
      <p:sp>
        <p:nvSpPr>
          <p:cNvPr id="22" name="Freeform 22"/>
          <p:cNvSpPr/>
          <p:nvPr/>
        </p:nvSpPr>
        <p:spPr>
          <a:xfrm>
            <a:off x="201192" y="-8229"/>
            <a:ext cx="948282" cy="629299"/>
          </a:xfrm>
          <a:custGeom>
            <a:avLst/>
            <a:gdLst/>
            <a:ahLst/>
            <a:cxnLst/>
            <a:rect l="l" t="t" r="r" b="b"/>
            <a:pathLst>
              <a:path w="948282" h="629299">
                <a:moveTo>
                  <a:pt x="0" y="0"/>
                </a:moveTo>
                <a:lnTo>
                  <a:pt x="948282" y="0"/>
                </a:lnTo>
                <a:lnTo>
                  <a:pt x="948282" y="629300"/>
                </a:lnTo>
                <a:lnTo>
                  <a:pt x="0" y="629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1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15517-F214-F67D-2586-AB9C065E7279}"/>
              </a:ext>
            </a:extLst>
          </p:cNvPr>
          <p:cNvSpPr txBox="1"/>
          <p:nvPr/>
        </p:nvSpPr>
        <p:spPr>
          <a:xfrm>
            <a:off x="8531127" y="4777273"/>
            <a:ext cx="100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Area sqft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5B7340-9176-7DE7-783E-AB797810F9AB}"/>
              </a:ext>
            </a:extLst>
          </p:cNvPr>
          <p:cNvSpPr txBox="1"/>
          <p:nvPr/>
        </p:nvSpPr>
        <p:spPr>
          <a:xfrm>
            <a:off x="5987996" y="9009561"/>
            <a:ext cx="3837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Recommended House area : 1800 sqft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4EC74F-7199-CBC5-ACE0-4CFEDDF4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926" y="1790742"/>
            <a:ext cx="1012836" cy="8735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7B678C-D8F0-F569-39D1-DD8B5439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071" y="1600001"/>
            <a:ext cx="1258838" cy="1085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BED94D-337B-A9FD-B76C-C42C5B79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23" y="1457984"/>
            <a:ext cx="1316804" cy="1135743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2DE67280-0B92-AFA1-8519-444CA4816B58}"/>
              </a:ext>
            </a:extLst>
          </p:cNvPr>
          <p:cNvSpPr txBox="1"/>
          <p:nvPr/>
        </p:nvSpPr>
        <p:spPr>
          <a:xfrm>
            <a:off x="3129784" y="2679537"/>
            <a:ext cx="961977" cy="1904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0"/>
              </a:lnSpc>
              <a:spcBef>
                <a:spcPct val="0"/>
              </a:spcBef>
            </a:pPr>
            <a:r>
              <a:rPr lang="en-US" sz="1100" b="1" spc="85" dirty="0">
                <a:latin typeface="Kollektif Bold"/>
                <a:ea typeface="Kollektif Bold"/>
                <a:cs typeface="Kollektif Bold"/>
                <a:sym typeface="Kollektif Bold"/>
              </a:rPr>
              <a:t>800  sqft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D7BF8B-3036-2346-0EEC-20419A560C24}"/>
              </a:ext>
            </a:extLst>
          </p:cNvPr>
          <p:cNvSpPr/>
          <p:nvPr/>
        </p:nvSpPr>
        <p:spPr>
          <a:xfrm>
            <a:off x="2552700" y="805637"/>
            <a:ext cx="5715000" cy="6609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ECE2C-A122-0540-A059-57D0DF2F54F0}"/>
              </a:ext>
            </a:extLst>
          </p:cNvPr>
          <p:cNvSpPr txBox="1"/>
          <p:nvPr/>
        </p:nvSpPr>
        <p:spPr>
          <a:xfrm>
            <a:off x="2724150" y="844338"/>
            <a:ext cx="5372100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nva Student Font" panose="020B0604020202020204" charset="0"/>
              </a:rPr>
              <a:t>Factors influencing house purchase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B256E-1C9E-13ED-E507-31B2E21C76C9}"/>
              </a:ext>
            </a:extLst>
          </p:cNvPr>
          <p:cNvSpPr txBox="1"/>
          <p:nvPr/>
        </p:nvSpPr>
        <p:spPr>
          <a:xfrm>
            <a:off x="2857500" y="1958608"/>
            <a:ext cx="4876800" cy="2677656"/>
          </a:xfrm>
          <a:custGeom>
            <a:avLst/>
            <a:gdLst>
              <a:gd name="connsiteX0" fmla="*/ 0 w 4876800"/>
              <a:gd name="connsiteY0" fmla="*/ 0 h 2677656"/>
              <a:gd name="connsiteX1" fmla="*/ 647918 w 4876800"/>
              <a:gd name="connsiteY1" fmla="*/ 0 h 2677656"/>
              <a:gd name="connsiteX2" fmla="*/ 1295835 w 4876800"/>
              <a:gd name="connsiteY2" fmla="*/ 0 h 2677656"/>
              <a:gd name="connsiteX3" fmla="*/ 2090057 w 4876800"/>
              <a:gd name="connsiteY3" fmla="*/ 0 h 2677656"/>
              <a:gd name="connsiteX4" fmla="*/ 2884279 w 4876800"/>
              <a:gd name="connsiteY4" fmla="*/ 0 h 2677656"/>
              <a:gd name="connsiteX5" fmla="*/ 3580965 w 4876800"/>
              <a:gd name="connsiteY5" fmla="*/ 0 h 2677656"/>
              <a:gd name="connsiteX6" fmla="*/ 4277650 w 4876800"/>
              <a:gd name="connsiteY6" fmla="*/ 0 h 2677656"/>
              <a:gd name="connsiteX7" fmla="*/ 4876800 w 4876800"/>
              <a:gd name="connsiteY7" fmla="*/ 0 h 2677656"/>
              <a:gd name="connsiteX8" fmla="*/ 4876800 w 4876800"/>
              <a:gd name="connsiteY8" fmla="*/ 696191 h 2677656"/>
              <a:gd name="connsiteX9" fmla="*/ 4876800 w 4876800"/>
              <a:gd name="connsiteY9" fmla="*/ 1312051 h 2677656"/>
              <a:gd name="connsiteX10" fmla="*/ 4876800 w 4876800"/>
              <a:gd name="connsiteY10" fmla="*/ 1981465 h 2677656"/>
              <a:gd name="connsiteX11" fmla="*/ 4876800 w 4876800"/>
              <a:gd name="connsiteY11" fmla="*/ 2677656 h 2677656"/>
              <a:gd name="connsiteX12" fmla="*/ 4082578 w 4876800"/>
              <a:gd name="connsiteY12" fmla="*/ 2677656 h 2677656"/>
              <a:gd name="connsiteX13" fmla="*/ 3337125 w 4876800"/>
              <a:gd name="connsiteY13" fmla="*/ 2677656 h 2677656"/>
              <a:gd name="connsiteX14" fmla="*/ 2591671 w 4876800"/>
              <a:gd name="connsiteY14" fmla="*/ 2677656 h 2677656"/>
              <a:gd name="connsiteX15" fmla="*/ 1943753 w 4876800"/>
              <a:gd name="connsiteY15" fmla="*/ 2677656 h 2677656"/>
              <a:gd name="connsiteX16" fmla="*/ 1247067 w 4876800"/>
              <a:gd name="connsiteY16" fmla="*/ 2677656 h 2677656"/>
              <a:gd name="connsiteX17" fmla="*/ 647918 w 4876800"/>
              <a:gd name="connsiteY17" fmla="*/ 2677656 h 2677656"/>
              <a:gd name="connsiteX18" fmla="*/ 0 w 4876800"/>
              <a:gd name="connsiteY18" fmla="*/ 2677656 h 2677656"/>
              <a:gd name="connsiteX19" fmla="*/ 0 w 4876800"/>
              <a:gd name="connsiteY19" fmla="*/ 2035019 h 2677656"/>
              <a:gd name="connsiteX20" fmla="*/ 0 w 4876800"/>
              <a:gd name="connsiteY20" fmla="*/ 1445934 h 2677656"/>
              <a:gd name="connsiteX21" fmla="*/ 0 w 4876800"/>
              <a:gd name="connsiteY21" fmla="*/ 830073 h 2677656"/>
              <a:gd name="connsiteX22" fmla="*/ 0 w 4876800"/>
              <a:gd name="connsiteY22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76800" h="2677656" fill="none" extrusionOk="0">
                <a:moveTo>
                  <a:pt x="0" y="0"/>
                </a:moveTo>
                <a:cubicBezTo>
                  <a:pt x="244057" y="2418"/>
                  <a:pt x="493597" y="25806"/>
                  <a:pt x="647918" y="0"/>
                </a:cubicBezTo>
                <a:cubicBezTo>
                  <a:pt x="802239" y="-25806"/>
                  <a:pt x="992320" y="13205"/>
                  <a:pt x="1295835" y="0"/>
                </a:cubicBezTo>
                <a:cubicBezTo>
                  <a:pt x="1599350" y="-13205"/>
                  <a:pt x="1708022" y="34331"/>
                  <a:pt x="2090057" y="0"/>
                </a:cubicBezTo>
                <a:cubicBezTo>
                  <a:pt x="2472092" y="-34331"/>
                  <a:pt x="2598274" y="-19085"/>
                  <a:pt x="2884279" y="0"/>
                </a:cubicBezTo>
                <a:cubicBezTo>
                  <a:pt x="3170284" y="19085"/>
                  <a:pt x="3255652" y="29359"/>
                  <a:pt x="3580965" y="0"/>
                </a:cubicBezTo>
                <a:cubicBezTo>
                  <a:pt x="3906278" y="-29359"/>
                  <a:pt x="4078570" y="-17308"/>
                  <a:pt x="4277650" y="0"/>
                </a:cubicBezTo>
                <a:cubicBezTo>
                  <a:pt x="4476731" y="17308"/>
                  <a:pt x="4613742" y="-16293"/>
                  <a:pt x="4876800" y="0"/>
                </a:cubicBezTo>
                <a:cubicBezTo>
                  <a:pt x="4855857" y="210993"/>
                  <a:pt x="4857445" y="503293"/>
                  <a:pt x="4876800" y="696191"/>
                </a:cubicBezTo>
                <a:cubicBezTo>
                  <a:pt x="4896155" y="889089"/>
                  <a:pt x="4853371" y="1065655"/>
                  <a:pt x="4876800" y="1312051"/>
                </a:cubicBezTo>
                <a:cubicBezTo>
                  <a:pt x="4900229" y="1558447"/>
                  <a:pt x="4909567" y="1751817"/>
                  <a:pt x="4876800" y="1981465"/>
                </a:cubicBezTo>
                <a:cubicBezTo>
                  <a:pt x="4844033" y="2211113"/>
                  <a:pt x="4866224" y="2387798"/>
                  <a:pt x="4876800" y="2677656"/>
                </a:cubicBezTo>
                <a:cubicBezTo>
                  <a:pt x="4507971" y="2710663"/>
                  <a:pt x="4268458" y="2638558"/>
                  <a:pt x="4082578" y="2677656"/>
                </a:cubicBezTo>
                <a:cubicBezTo>
                  <a:pt x="3896698" y="2716754"/>
                  <a:pt x="3647055" y="2659597"/>
                  <a:pt x="3337125" y="2677656"/>
                </a:cubicBezTo>
                <a:cubicBezTo>
                  <a:pt x="3027195" y="2695715"/>
                  <a:pt x="2836974" y="2693440"/>
                  <a:pt x="2591671" y="2677656"/>
                </a:cubicBezTo>
                <a:cubicBezTo>
                  <a:pt x="2346368" y="2661872"/>
                  <a:pt x="2108262" y="2671296"/>
                  <a:pt x="1943753" y="2677656"/>
                </a:cubicBezTo>
                <a:cubicBezTo>
                  <a:pt x="1779244" y="2684016"/>
                  <a:pt x="1498603" y="2669310"/>
                  <a:pt x="1247067" y="2677656"/>
                </a:cubicBezTo>
                <a:cubicBezTo>
                  <a:pt x="995531" y="2686002"/>
                  <a:pt x="807325" y="2661649"/>
                  <a:pt x="647918" y="2677656"/>
                </a:cubicBezTo>
                <a:cubicBezTo>
                  <a:pt x="488511" y="2693663"/>
                  <a:pt x="225015" y="2690535"/>
                  <a:pt x="0" y="2677656"/>
                </a:cubicBezTo>
                <a:cubicBezTo>
                  <a:pt x="25998" y="2361226"/>
                  <a:pt x="-18856" y="2202058"/>
                  <a:pt x="0" y="2035019"/>
                </a:cubicBezTo>
                <a:cubicBezTo>
                  <a:pt x="18856" y="1867980"/>
                  <a:pt x="10815" y="1708153"/>
                  <a:pt x="0" y="1445934"/>
                </a:cubicBezTo>
                <a:cubicBezTo>
                  <a:pt x="-10815" y="1183716"/>
                  <a:pt x="-30267" y="1115076"/>
                  <a:pt x="0" y="830073"/>
                </a:cubicBezTo>
                <a:cubicBezTo>
                  <a:pt x="30267" y="545070"/>
                  <a:pt x="-4456" y="282329"/>
                  <a:pt x="0" y="0"/>
                </a:cubicBezTo>
                <a:close/>
              </a:path>
              <a:path w="4876800" h="2677656" stroke="0" extrusionOk="0">
                <a:moveTo>
                  <a:pt x="0" y="0"/>
                </a:moveTo>
                <a:cubicBezTo>
                  <a:pt x="143820" y="-7129"/>
                  <a:pt x="364162" y="-12121"/>
                  <a:pt x="550382" y="0"/>
                </a:cubicBezTo>
                <a:cubicBezTo>
                  <a:pt x="736602" y="12121"/>
                  <a:pt x="860751" y="3214"/>
                  <a:pt x="1149531" y="0"/>
                </a:cubicBezTo>
                <a:cubicBezTo>
                  <a:pt x="1438311" y="-3214"/>
                  <a:pt x="1776722" y="23689"/>
                  <a:pt x="1943753" y="0"/>
                </a:cubicBezTo>
                <a:cubicBezTo>
                  <a:pt x="2110784" y="-23689"/>
                  <a:pt x="2343887" y="-18628"/>
                  <a:pt x="2640439" y="0"/>
                </a:cubicBezTo>
                <a:cubicBezTo>
                  <a:pt x="2936991" y="18628"/>
                  <a:pt x="3146925" y="28754"/>
                  <a:pt x="3337125" y="0"/>
                </a:cubicBezTo>
                <a:cubicBezTo>
                  <a:pt x="3527325" y="-28754"/>
                  <a:pt x="3764809" y="-18297"/>
                  <a:pt x="3936274" y="0"/>
                </a:cubicBezTo>
                <a:cubicBezTo>
                  <a:pt x="4107739" y="18297"/>
                  <a:pt x="4439222" y="29260"/>
                  <a:pt x="4876800" y="0"/>
                </a:cubicBezTo>
                <a:cubicBezTo>
                  <a:pt x="4899145" y="286468"/>
                  <a:pt x="4884960" y="413566"/>
                  <a:pt x="4876800" y="615861"/>
                </a:cubicBezTo>
                <a:cubicBezTo>
                  <a:pt x="4868640" y="818156"/>
                  <a:pt x="4868415" y="1029700"/>
                  <a:pt x="4876800" y="1312051"/>
                </a:cubicBezTo>
                <a:cubicBezTo>
                  <a:pt x="4885186" y="1594402"/>
                  <a:pt x="4906274" y="1834757"/>
                  <a:pt x="4876800" y="1981465"/>
                </a:cubicBezTo>
                <a:cubicBezTo>
                  <a:pt x="4847326" y="2128173"/>
                  <a:pt x="4881371" y="2329687"/>
                  <a:pt x="4876800" y="2677656"/>
                </a:cubicBezTo>
                <a:cubicBezTo>
                  <a:pt x="4647883" y="2683721"/>
                  <a:pt x="4597356" y="2692871"/>
                  <a:pt x="4326418" y="2677656"/>
                </a:cubicBezTo>
                <a:cubicBezTo>
                  <a:pt x="4055480" y="2662441"/>
                  <a:pt x="3726457" y="2673287"/>
                  <a:pt x="3532197" y="2677656"/>
                </a:cubicBezTo>
                <a:cubicBezTo>
                  <a:pt x="3337937" y="2682025"/>
                  <a:pt x="3079334" y="2655796"/>
                  <a:pt x="2884279" y="2677656"/>
                </a:cubicBezTo>
                <a:cubicBezTo>
                  <a:pt x="2689224" y="2699516"/>
                  <a:pt x="2407744" y="2669243"/>
                  <a:pt x="2236361" y="2677656"/>
                </a:cubicBezTo>
                <a:cubicBezTo>
                  <a:pt x="2064978" y="2686069"/>
                  <a:pt x="1857797" y="2695497"/>
                  <a:pt x="1490907" y="2677656"/>
                </a:cubicBezTo>
                <a:cubicBezTo>
                  <a:pt x="1124017" y="2659815"/>
                  <a:pt x="1054701" y="2690941"/>
                  <a:pt x="794222" y="2677656"/>
                </a:cubicBezTo>
                <a:cubicBezTo>
                  <a:pt x="533744" y="2664371"/>
                  <a:pt x="316754" y="2654551"/>
                  <a:pt x="0" y="2677656"/>
                </a:cubicBezTo>
                <a:cubicBezTo>
                  <a:pt x="23853" y="2423410"/>
                  <a:pt x="-23709" y="2216069"/>
                  <a:pt x="0" y="2035019"/>
                </a:cubicBezTo>
                <a:cubicBezTo>
                  <a:pt x="23709" y="1853969"/>
                  <a:pt x="18299" y="1603159"/>
                  <a:pt x="0" y="1365605"/>
                </a:cubicBezTo>
                <a:cubicBezTo>
                  <a:pt x="-18299" y="1128051"/>
                  <a:pt x="-25385" y="982188"/>
                  <a:pt x="0" y="749744"/>
                </a:cubicBezTo>
                <a:cubicBezTo>
                  <a:pt x="25385" y="517300"/>
                  <a:pt x="29845" y="158136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D87ACA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Canva Student Font" panose="020B0604020202020204" charset="0"/>
              </a:rPr>
              <a:t> Smaller Pool of Affordable Homes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Canva Student Font" panose="020B0604020202020204" charset="0"/>
              </a:rPr>
              <a:t> Increased Mortgage Payments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Canva Student Font" panose="020B0604020202020204" charset="0"/>
              </a:rPr>
              <a:t> Larger Down Payments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Canva Student Font" panose="020B0604020202020204" charset="0"/>
              </a:rPr>
              <a:t> Impact on First-Time Buyers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Canva Student Font" panose="020B0604020202020204" charset="0"/>
              </a:rPr>
              <a:t> Consumer Debt-to-Income Ratios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latin typeface="Canva Student Font" panose="020B0604020202020204" charset="0"/>
              </a:rPr>
              <a:t> Reduced Homeownership Rates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0F8AD-85FD-97FE-5603-1C8A6B628BE9}"/>
              </a:ext>
            </a:extLst>
          </p:cNvPr>
          <p:cNvSpPr txBox="1"/>
          <p:nvPr/>
        </p:nvSpPr>
        <p:spPr>
          <a:xfrm>
            <a:off x="571500" y="5829300"/>
            <a:ext cx="9448800" cy="2923877"/>
          </a:xfrm>
          <a:prstGeom prst="rect">
            <a:avLst/>
          </a:prstGeom>
          <a:noFill/>
          <a:ln w="28575">
            <a:solidFill>
              <a:srgbClr val="CC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CPI, Consumer Price Index </a:t>
            </a:r>
            <a:r>
              <a:rPr lang="en-US" b="1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measure of how the average price of a basket of goods and services changes over time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Inflation </a:t>
            </a:r>
            <a:r>
              <a:rPr lang="en-US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rate at which prices for goods and services increase over time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HPI, House Price-to-Income ratio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House Price/ Income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( Recommended  3 - 4)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DTI, Debt-to-Income Ratio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=(</a:t>
            </a:r>
            <a:r>
              <a:rPr 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Monthly Debt /Total Gross Monthly Income) x 100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( Recommended  28 % - 31 %)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9AD959CE-BCA8-B576-CDC2-85AC48D7FA37}"/>
              </a:ext>
            </a:extLst>
          </p:cNvPr>
          <p:cNvSpPr/>
          <p:nvPr/>
        </p:nvSpPr>
        <p:spPr>
          <a:xfrm>
            <a:off x="172247" y="340611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A2D46-CCA4-758D-042C-EA058BDBDA11}"/>
              </a:ext>
            </a:extLst>
          </p:cNvPr>
          <p:cNvSpPr txBox="1"/>
          <p:nvPr/>
        </p:nvSpPr>
        <p:spPr>
          <a:xfrm>
            <a:off x="609600" y="5143500"/>
            <a:ext cx="5143500" cy="400110"/>
          </a:xfrm>
          <a:custGeom>
            <a:avLst/>
            <a:gdLst>
              <a:gd name="connsiteX0" fmla="*/ 0 w 5143500"/>
              <a:gd name="connsiteY0" fmla="*/ 0 h 400110"/>
              <a:gd name="connsiteX1" fmla="*/ 622935 w 5143500"/>
              <a:gd name="connsiteY1" fmla="*/ 0 h 400110"/>
              <a:gd name="connsiteX2" fmla="*/ 1143000 w 5143500"/>
              <a:gd name="connsiteY2" fmla="*/ 0 h 400110"/>
              <a:gd name="connsiteX3" fmla="*/ 1560195 w 5143500"/>
              <a:gd name="connsiteY3" fmla="*/ 0 h 400110"/>
              <a:gd name="connsiteX4" fmla="*/ 2183130 w 5143500"/>
              <a:gd name="connsiteY4" fmla="*/ 0 h 400110"/>
              <a:gd name="connsiteX5" fmla="*/ 2857500 w 5143500"/>
              <a:gd name="connsiteY5" fmla="*/ 0 h 400110"/>
              <a:gd name="connsiteX6" fmla="*/ 3531870 w 5143500"/>
              <a:gd name="connsiteY6" fmla="*/ 0 h 400110"/>
              <a:gd name="connsiteX7" fmla="*/ 4206240 w 5143500"/>
              <a:gd name="connsiteY7" fmla="*/ 0 h 400110"/>
              <a:gd name="connsiteX8" fmla="*/ 5143500 w 5143500"/>
              <a:gd name="connsiteY8" fmla="*/ 0 h 400110"/>
              <a:gd name="connsiteX9" fmla="*/ 5143500 w 5143500"/>
              <a:gd name="connsiteY9" fmla="*/ 400110 h 400110"/>
              <a:gd name="connsiteX10" fmla="*/ 4674870 w 5143500"/>
              <a:gd name="connsiteY10" fmla="*/ 400110 h 400110"/>
              <a:gd name="connsiteX11" fmla="*/ 4103370 w 5143500"/>
              <a:gd name="connsiteY11" fmla="*/ 400110 h 400110"/>
              <a:gd name="connsiteX12" fmla="*/ 3531870 w 5143500"/>
              <a:gd name="connsiteY12" fmla="*/ 400110 h 400110"/>
              <a:gd name="connsiteX13" fmla="*/ 2857500 w 5143500"/>
              <a:gd name="connsiteY13" fmla="*/ 400110 h 400110"/>
              <a:gd name="connsiteX14" fmla="*/ 2234565 w 5143500"/>
              <a:gd name="connsiteY14" fmla="*/ 400110 h 400110"/>
              <a:gd name="connsiteX15" fmla="*/ 1611630 w 5143500"/>
              <a:gd name="connsiteY15" fmla="*/ 400110 h 400110"/>
              <a:gd name="connsiteX16" fmla="*/ 1091565 w 5143500"/>
              <a:gd name="connsiteY16" fmla="*/ 400110 h 400110"/>
              <a:gd name="connsiteX17" fmla="*/ 571500 w 5143500"/>
              <a:gd name="connsiteY17" fmla="*/ 400110 h 400110"/>
              <a:gd name="connsiteX18" fmla="*/ 0 w 5143500"/>
              <a:gd name="connsiteY18" fmla="*/ 400110 h 400110"/>
              <a:gd name="connsiteX19" fmla="*/ 0 w 5143500"/>
              <a:gd name="connsiteY19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43500" h="400110" fill="none" extrusionOk="0">
                <a:moveTo>
                  <a:pt x="0" y="0"/>
                </a:moveTo>
                <a:cubicBezTo>
                  <a:pt x="125780" y="-9671"/>
                  <a:pt x="341519" y="50778"/>
                  <a:pt x="622935" y="0"/>
                </a:cubicBezTo>
                <a:cubicBezTo>
                  <a:pt x="904352" y="-50778"/>
                  <a:pt x="938797" y="39353"/>
                  <a:pt x="1143000" y="0"/>
                </a:cubicBezTo>
                <a:cubicBezTo>
                  <a:pt x="1347204" y="-39353"/>
                  <a:pt x="1362379" y="35664"/>
                  <a:pt x="1560195" y="0"/>
                </a:cubicBezTo>
                <a:cubicBezTo>
                  <a:pt x="1758011" y="-35664"/>
                  <a:pt x="1896781" y="21687"/>
                  <a:pt x="2183130" y="0"/>
                </a:cubicBezTo>
                <a:cubicBezTo>
                  <a:pt x="2469479" y="-21687"/>
                  <a:pt x="2595823" y="30403"/>
                  <a:pt x="2857500" y="0"/>
                </a:cubicBezTo>
                <a:cubicBezTo>
                  <a:pt x="3119177" y="-30403"/>
                  <a:pt x="3298609" y="24003"/>
                  <a:pt x="3531870" y="0"/>
                </a:cubicBezTo>
                <a:cubicBezTo>
                  <a:pt x="3765131" y="-24003"/>
                  <a:pt x="3891653" y="51125"/>
                  <a:pt x="4206240" y="0"/>
                </a:cubicBezTo>
                <a:cubicBezTo>
                  <a:pt x="4520827" y="-51125"/>
                  <a:pt x="4850680" y="98737"/>
                  <a:pt x="5143500" y="0"/>
                </a:cubicBezTo>
                <a:cubicBezTo>
                  <a:pt x="5162156" y="182198"/>
                  <a:pt x="5138147" y="215918"/>
                  <a:pt x="5143500" y="400110"/>
                </a:cubicBezTo>
                <a:cubicBezTo>
                  <a:pt x="4999532" y="440973"/>
                  <a:pt x="4823069" y="375671"/>
                  <a:pt x="4674870" y="400110"/>
                </a:cubicBezTo>
                <a:cubicBezTo>
                  <a:pt x="4526671" y="424549"/>
                  <a:pt x="4365950" y="342696"/>
                  <a:pt x="4103370" y="400110"/>
                </a:cubicBezTo>
                <a:cubicBezTo>
                  <a:pt x="3840790" y="457524"/>
                  <a:pt x="3680015" y="347196"/>
                  <a:pt x="3531870" y="400110"/>
                </a:cubicBezTo>
                <a:cubicBezTo>
                  <a:pt x="3383725" y="453024"/>
                  <a:pt x="3136582" y="398507"/>
                  <a:pt x="2857500" y="400110"/>
                </a:cubicBezTo>
                <a:cubicBezTo>
                  <a:pt x="2578418" y="401713"/>
                  <a:pt x="2371767" y="397411"/>
                  <a:pt x="2234565" y="400110"/>
                </a:cubicBezTo>
                <a:cubicBezTo>
                  <a:pt x="2097363" y="402809"/>
                  <a:pt x="1741450" y="364462"/>
                  <a:pt x="1611630" y="400110"/>
                </a:cubicBezTo>
                <a:cubicBezTo>
                  <a:pt x="1481811" y="435758"/>
                  <a:pt x="1349561" y="385736"/>
                  <a:pt x="1091565" y="400110"/>
                </a:cubicBezTo>
                <a:cubicBezTo>
                  <a:pt x="833570" y="414484"/>
                  <a:pt x="709519" y="350503"/>
                  <a:pt x="571500" y="400110"/>
                </a:cubicBezTo>
                <a:cubicBezTo>
                  <a:pt x="433481" y="449717"/>
                  <a:pt x="118595" y="379804"/>
                  <a:pt x="0" y="400110"/>
                </a:cubicBezTo>
                <a:cubicBezTo>
                  <a:pt x="-21388" y="269654"/>
                  <a:pt x="22507" y="92837"/>
                  <a:pt x="0" y="0"/>
                </a:cubicBezTo>
                <a:close/>
              </a:path>
              <a:path w="5143500" h="400110" stroke="0" extrusionOk="0">
                <a:moveTo>
                  <a:pt x="0" y="0"/>
                </a:moveTo>
                <a:cubicBezTo>
                  <a:pt x="261019" y="-58533"/>
                  <a:pt x="495247" y="66607"/>
                  <a:pt x="622935" y="0"/>
                </a:cubicBezTo>
                <a:cubicBezTo>
                  <a:pt x="750623" y="-66607"/>
                  <a:pt x="1006652" y="3145"/>
                  <a:pt x="1143000" y="0"/>
                </a:cubicBezTo>
                <a:cubicBezTo>
                  <a:pt x="1279349" y="-3145"/>
                  <a:pt x="1636245" y="28565"/>
                  <a:pt x="1817370" y="0"/>
                </a:cubicBezTo>
                <a:cubicBezTo>
                  <a:pt x="1998495" y="-28565"/>
                  <a:pt x="2134699" y="28189"/>
                  <a:pt x="2234565" y="0"/>
                </a:cubicBezTo>
                <a:cubicBezTo>
                  <a:pt x="2334431" y="-28189"/>
                  <a:pt x="2563376" y="42745"/>
                  <a:pt x="2806065" y="0"/>
                </a:cubicBezTo>
                <a:cubicBezTo>
                  <a:pt x="3048754" y="-42745"/>
                  <a:pt x="3177019" y="63261"/>
                  <a:pt x="3480435" y="0"/>
                </a:cubicBezTo>
                <a:cubicBezTo>
                  <a:pt x="3783851" y="-63261"/>
                  <a:pt x="3893275" y="41566"/>
                  <a:pt x="4000500" y="0"/>
                </a:cubicBezTo>
                <a:cubicBezTo>
                  <a:pt x="4107726" y="-41566"/>
                  <a:pt x="4359917" y="10846"/>
                  <a:pt x="4572000" y="0"/>
                </a:cubicBezTo>
                <a:cubicBezTo>
                  <a:pt x="4784083" y="-10846"/>
                  <a:pt x="4949721" y="46943"/>
                  <a:pt x="5143500" y="0"/>
                </a:cubicBezTo>
                <a:cubicBezTo>
                  <a:pt x="5156329" y="162160"/>
                  <a:pt x="5136511" y="316929"/>
                  <a:pt x="5143500" y="400110"/>
                </a:cubicBezTo>
                <a:cubicBezTo>
                  <a:pt x="5016294" y="445594"/>
                  <a:pt x="4835045" y="397702"/>
                  <a:pt x="4726305" y="400110"/>
                </a:cubicBezTo>
                <a:cubicBezTo>
                  <a:pt x="4617566" y="402518"/>
                  <a:pt x="4289564" y="359267"/>
                  <a:pt x="4154805" y="400110"/>
                </a:cubicBezTo>
                <a:cubicBezTo>
                  <a:pt x="4020046" y="440953"/>
                  <a:pt x="3711277" y="345522"/>
                  <a:pt x="3583305" y="400110"/>
                </a:cubicBezTo>
                <a:cubicBezTo>
                  <a:pt x="3455333" y="454698"/>
                  <a:pt x="3261009" y="384732"/>
                  <a:pt x="3166110" y="400110"/>
                </a:cubicBezTo>
                <a:cubicBezTo>
                  <a:pt x="3071212" y="415488"/>
                  <a:pt x="2770115" y="352293"/>
                  <a:pt x="2646045" y="400110"/>
                </a:cubicBezTo>
                <a:cubicBezTo>
                  <a:pt x="2521975" y="447927"/>
                  <a:pt x="2309784" y="396351"/>
                  <a:pt x="2125980" y="400110"/>
                </a:cubicBezTo>
                <a:cubicBezTo>
                  <a:pt x="1942176" y="403869"/>
                  <a:pt x="1663867" y="343349"/>
                  <a:pt x="1451610" y="400110"/>
                </a:cubicBezTo>
                <a:cubicBezTo>
                  <a:pt x="1239353" y="456871"/>
                  <a:pt x="1095298" y="351218"/>
                  <a:pt x="982980" y="400110"/>
                </a:cubicBezTo>
                <a:cubicBezTo>
                  <a:pt x="870662" y="449002"/>
                  <a:pt x="382326" y="373668"/>
                  <a:pt x="0" y="400110"/>
                </a:cubicBezTo>
                <a:cubicBezTo>
                  <a:pt x="-24190" y="297390"/>
                  <a:pt x="33965" y="15422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C00CC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Terminologies in upcoming slides:</a:t>
            </a:r>
          </a:p>
        </p:txBody>
      </p:sp>
    </p:spTree>
    <p:extLst>
      <p:ext uri="{BB962C8B-B14F-4D97-AF65-F5344CB8AC3E}">
        <p14:creationId xmlns:p14="http://schemas.microsoft.com/office/powerpoint/2010/main" val="235913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chemeClr val="tx1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09700" y="607080"/>
            <a:ext cx="7341564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5"/>
              </a:lnSpc>
              <a:spcBef>
                <a:spcPct val="0"/>
              </a:spcBef>
            </a:pPr>
            <a:r>
              <a:rPr lang="en-US" sz="3600" u="sng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House price</a:t>
            </a:r>
            <a:r>
              <a:rPr lang="en-US" sz="3600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 </a:t>
            </a:r>
            <a:r>
              <a:rPr lang="en-US" sz="4000" b="1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vs</a:t>
            </a:r>
            <a:r>
              <a:rPr lang="en-US" sz="3600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 </a:t>
            </a:r>
            <a:r>
              <a:rPr lang="en-US" sz="3600" u="sng" spc="349" dirty="0">
                <a:solidFill>
                  <a:srgbClr val="000000"/>
                </a:solidFill>
                <a:latin typeface="Canva Student Font" panose="020B0604020202020204" charset="0"/>
                <a:ea typeface="Mistrully"/>
                <a:cs typeface="Mistrully"/>
                <a:sym typeface="Mistrully"/>
              </a:rPr>
              <a:t>Size of the house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1E8C3-4C9B-2F61-24BB-8A392879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781109"/>
            <a:ext cx="7341564" cy="57372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chemeClr val="accent2">
                <a:lumMod val="75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B65DD-0712-5B23-C53D-B3434478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098" y="3577421"/>
            <a:ext cx="1031631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DACF8A-6E9E-7C57-64AA-C0771D56B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229" y="3644705"/>
            <a:ext cx="890572" cy="798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554EE-9E6A-5F3C-4598-705BC6746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997" y="4300116"/>
            <a:ext cx="609600" cy="874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ED15A2-0AED-EFD1-CF1C-3D9ACC491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900" y="1784713"/>
            <a:ext cx="762000" cy="872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9F8F52-6703-90FE-841F-1F329BF2C3F5}"/>
              </a:ext>
            </a:extLst>
          </p:cNvPr>
          <p:cNvSpPr txBox="1"/>
          <p:nvPr/>
        </p:nvSpPr>
        <p:spPr>
          <a:xfrm>
            <a:off x="6254169" y="176530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map</a:t>
            </a:r>
            <a:endParaRPr lang="en-US" sz="20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89719F-52A9-D990-477A-0E90652EFC71}"/>
              </a:ext>
            </a:extLst>
          </p:cNvPr>
          <p:cNvCxnSpPr>
            <a:cxnSpLocks/>
          </p:cNvCxnSpPr>
          <p:nvPr/>
        </p:nvCxnSpPr>
        <p:spPr>
          <a:xfrm flipH="1" flipV="1">
            <a:off x="3848797" y="5190567"/>
            <a:ext cx="456503" cy="14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4F4A0D-C53B-7366-B0FC-8A8824C59D34}"/>
              </a:ext>
            </a:extLst>
          </p:cNvPr>
          <p:cNvCxnSpPr/>
          <p:nvPr/>
        </p:nvCxnSpPr>
        <p:spPr>
          <a:xfrm flipV="1">
            <a:off x="6134099" y="4381500"/>
            <a:ext cx="515815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3C130E-009A-6539-50E3-E905A9477367}"/>
              </a:ext>
            </a:extLst>
          </p:cNvPr>
          <p:cNvCxnSpPr/>
          <p:nvPr/>
        </p:nvCxnSpPr>
        <p:spPr>
          <a:xfrm flipV="1">
            <a:off x="7505700" y="4300116"/>
            <a:ext cx="325314" cy="87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ame 8">
            <a:extLst>
              <a:ext uri="{FF2B5EF4-FFF2-40B4-BE49-F238E27FC236}">
                <a16:creationId xmlns:a16="http://schemas.microsoft.com/office/drawing/2014/main" id="{23A08977-C566-76AC-D400-4DDCACDFA92F}"/>
              </a:ext>
            </a:extLst>
          </p:cNvPr>
          <p:cNvSpPr/>
          <p:nvPr/>
        </p:nvSpPr>
        <p:spPr>
          <a:xfrm>
            <a:off x="1104900" y="1765305"/>
            <a:ext cx="7417764" cy="5753100"/>
          </a:xfrm>
          <a:prstGeom prst="frame">
            <a:avLst>
              <a:gd name="adj1" fmla="val 989"/>
            </a:avLst>
          </a:prstGeom>
          <a:gradFill>
            <a:gsLst>
              <a:gs pos="0">
                <a:schemeClr val="bg2">
                  <a:tint val="78000"/>
                  <a:shade val="100000"/>
                  <a:hueMod val="136000"/>
                  <a:satMod val="160000"/>
                  <a:lumMod val="105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  <a:ln w="6350" cmpd="dbl">
            <a:solidFill>
              <a:srgbClr val="80008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79B1C-9EFE-0F90-59C9-97E5FDA83706}"/>
              </a:ext>
            </a:extLst>
          </p:cNvPr>
          <p:cNvSpPr txBox="1"/>
          <p:nvPr/>
        </p:nvSpPr>
        <p:spPr>
          <a:xfrm>
            <a:off x="3159954" y="7999318"/>
            <a:ext cx="3736146" cy="830997"/>
          </a:xfrm>
          <a:custGeom>
            <a:avLst/>
            <a:gdLst>
              <a:gd name="connsiteX0" fmla="*/ 0 w 3736146"/>
              <a:gd name="connsiteY0" fmla="*/ 0 h 830997"/>
              <a:gd name="connsiteX1" fmla="*/ 421651 w 3736146"/>
              <a:gd name="connsiteY1" fmla="*/ 0 h 830997"/>
              <a:gd name="connsiteX2" fmla="*/ 955386 w 3736146"/>
              <a:gd name="connsiteY2" fmla="*/ 0 h 830997"/>
              <a:gd name="connsiteX3" fmla="*/ 1451760 w 3736146"/>
              <a:gd name="connsiteY3" fmla="*/ 0 h 830997"/>
              <a:gd name="connsiteX4" fmla="*/ 1948133 w 3736146"/>
              <a:gd name="connsiteY4" fmla="*/ 0 h 830997"/>
              <a:gd name="connsiteX5" fmla="*/ 2519230 w 3736146"/>
              <a:gd name="connsiteY5" fmla="*/ 0 h 830997"/>
              <a:gd name="connsiteX6" fmla="*/ 3090326 w 3736146"/>
              <a:gd name="connsiteY6" fmla="*/ 0 h 830997"/>
              <a:gd name="connsiteX7" fmla="*/ 3736146 w 3736146"/>
              <a:gd name="connsiteY7" fmla="*/ 0 h 830997"/>
              <a:gd name="connsiteX8" fmla="*/ 3736146 w 3736146"/>
              <a:gd name="connsiteY8" fmla="*/ 415499 h 830997"/>
              <a:gd name="connsiteX9" fmla="*/ 3736146 w 3736146"/>
              <a:gd name="connsiteY9" fmla="*/ 830997 h 830997"/>
              <a:gd name="connsiteX10" fmla="*/ 3165049 w 3736146"/>
              <a:gd name="connsiteY10" fmla="*/ 830997 h 830997"/>
              <a:gd name="connsiteX11" fmla="*/ 2743399 w 3736146"/>
              <a:gd name="connsiteY11" fmla="*/ 830997 h 830997"/>
              <a:gd name="connsiteX12" fmla="*/ 2284386 w 3736146"/>
              <a:gd name="connsiteY12" fmla="*/ 830997 h 830997"/>
              <a:gd name="connsiteX13" fmla="*/ 1750651 w 3736146"/>
              <a:gd name="connsiteY13" fmla="*/ 830997 h 830997"/>
              <a:gd name="connsiteX14" fmla="*/ 1216916 w 3736146"/>
              <a:gd name="connsiteY14" fmla="*/ 830997 h 830997"/>
              <a:gd name="connsiteX15" fmla="*/ 683181 w 3736146"/>
              <a:gd name="connsiteY15" fmla="*/ 830997 h 830997"/>
              <a:gd name="connsiteX16" fmla="*/ 0 w 3736146"/>
              <a:gd name="connsiteY16" fmla="*/ 830997 h 830997"/>
              <a:gd name="connsiteX17" fmla="*/ 0 w 3736146"/>
              <a:gd name="connsiteY17" fmla="*/ 432118 h 830997"/>
              <a:gd name="connsiteX18" fmla="*/ 0 w 3736146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36146" h="830997" fill="none" extrusionOk="0">
                <a:moveTo>
                  <a:pt x="0" y="0"/>
                </a:moveTo>
                <a:cubicBezTo>
                  <a:pt x="174350" y="-7707"/>
                  <a:pt x="225465" y="12452"/>
                  <a:pt x="421651" y="0"/>
                </a:cubicBezTo>
                <a:cubicBezTo>
                  <a:pt x="617837" y="-12452"/>
                  <a:pt x="700554" y="410"/>
                  <a:pt x="955386" y="0"/>
                </a:cubicBezTo>
                <a:cubicBezTo>
                  <a:pt x="1210218" y="-410"/>
                  <a:pt x="1215637" y="15123"/>
                  <a:pt x="1451760" y="0"/>
                </a:cubicBezTo>
                <a:cubicBezTo>
                  <a:pt x="1687883" y="-15123"/>
                  <a:pt x="1765293" y="27221"/>
                  <a:pt x="1948133" y="0"/>
                </a:cubicBezTo>
                <a:cubicBezTo>
                  <a:pt x="2130973" y="-27221"/>
                  <a:pt x="2325013" y="28341"/>
                  <a:pt x="2519230" y="0"/>
                </a:cubicBezTo>
                <a:cubicBezTo>
                  <a:pt x="2713447" y="-28341"/>
                  <a:pt x="2902746" y="2156"/>
                  <a:pt x="3090326" y="0"/>
                </a:cubicBezTo>
                <a:cubicBezTo>
                  <a:pt x="3277906" y="-2156"/>
                  <a:pt x="3425531" y="12416"/>
                  <a:pt x="3736146" y="0"/>
                </a:cubicBezTo>
                <a:cubicBezTo>
                  <a:pt x="3752241" y="183387"/>
                  <a:pt x="3708339" y="293163"/>
                  <a:pt x="3736146" y="415499"/>
                </a:cubicBezTo>
                <a:cubicBezTo>
                  <a:pt x="3763953" y="537835"/>
                  <a:pt x="3727561" y="624499"/>
                  <a:pt x="3736146" y="830997"/>
                </a:cubicBezTo>
                <a:cubicBezTo>
                  <a:pt x="3459845" y="832737"/>
                  <a:pt x="3440891" y="818752"/>
                  <a:pt x="3165049" y="830997"/>
                </a:cubicBezTo>
                <a:cubicBezTo>
                  <a:pt x="2889207" y="843242"/>
                  <a:pt x="2891290" y="829317"/>
                  <a:pt x="2743399" y="830997"/>
                </a:cubicBezTo>
                <a:cubicBezTo>
                  <a:pt x="2595508" y="832677"/>
                  <a:pt x="2425677" y="782369"/>
                  <a:pt x="2284386" y="830997"/>
                </a:cubicBezTo>
                <a:cubicBezTo>
                  <a:pt x="2143095" y="879625"/>
                  <a:pt x="1986112" y="785688"/>
                  <a:pt x="1750651" y="830997"/>
                </a:cubicBezTo>
                <a:cubicBezTo>
                  <a:pt x="1515191" y="876306"/>
                  <a:pt x="1460305" y="774922"/>
                  <a:pt x="1216916" y="830997"/>
                </a:cubicBezTo>
                <a:cubicBezTo>
                  <a:pt x="973528" y="887072"/>
                  <a:pt x="828544" y="810320"/>
                  <a:pt x="683181" y="830997"/>
                </a:cubicBezTo>
                <a:cubicBezTo>
                  <a:pt x="537819" y="851674"/>
                  <a:pt x="217596" y="762322"/>
                  <a:pt x="0" y="830997"/>
                </a:cubicBezTo>
                <a:cubicBezTo>
                  <a:pt x="-40306" y="690856"/>
                  <a:pt x="6422" y="557733"/>
                  <a:pt x="0" y="432118"/>
                </a:cubicBezTo>
                <a:cubicBezTo>
                  <a:pt x="-6422" y="306503"/>
                  <a:pt x="8352" y="125825"/>
                  <a:pt x="0" y="0"/>
                </a:cubicBezTo>
                <a:close/>
              </a:path>
              <a:path w="3736146" h="830997" stroke="0" extrusionOk="0">
                <a:moveTo>
                  <a:pt x="0" y="0"/>
                </a:moveTo>
                <a:cubicBezTo>
                  <a:pt x="117303" y="-16521"/>
                  <a:pt x="357558" y="27646"/>
                  <a:pt x="571097" y="0"/>
                </a:cubicBezTo>
                <a:cubicBezTo>
                  <a:pt x="784636" y="-27646"/>
                  <a:pt x="889610" y="16974"/>
                  <a:pt x="1142193" y="0"/>
                </a:cubicBezTo>
                <a:cubicBezTo>
                  <a:pt x="1394776" y="-16974"/>
                  <a:pt x="1410527" y="41950"/>
                  <a:pt x="1601205" y="0"/>
                </a:cubicBezTo>
                <a:cubicBezTo>
                  <a:pt x="1791883" y="-41950"/>
                  <a:pt x="1929394" y="26889"/>
                  <a:pt x="2022856" y="0"/>
                </a:cubicBezTo>
                <a:cubicBezTo>
                  <a:pt x="2116318" y="-26889"/>
                  <a:pt x="2371970" y="11562"/>
                  <a:pt x="2481868" y="0"/>
                </a:cubicBezTo>
                <a:cubicBezTo>
                  <a:pt x="2591766" y="-11562"/>
                  <a:pt x="2807712" y="52186"/>
                  <a:pt x="3090326" y="0"/>
                </a:cubicBezTo>
                <a:cubicBezTo>
                  <a:pt x="3372940" y="-52186"/>
                  <a:pt x="3582518" y="69165"/>
                  <a:pt x="3736146" y="0"/>
                </a:cubicBezTo>
                <a:cubicBezTo>
                  <a:pt x="3777828" y="201429"/>
                  <a:pt x="3709544" y="294745"/>
                  <a:pt x="3736146" y="423808"/>
                </a:cubicBezTo>
                <a:cubicBezTo>
                  <a:pt x="3762748" y="552871"/>
                  <a:pt x="3715309" y="711852"/>
                  <a:pt x="3736146" y="830997"/>
                </a:cubicBezTo>
                <a:cubicBezTo>
                  <a:pt x="3564103" y="883126"/>
                  <a:pt x="3415088" y="791023"/>
                  <a:pt x="3127688" y="830997"/>
                </a:cubicBezTo>
                <a:cubicBezTo>
                  <a:pt x="2840288" y="870971"/>
                  <a:pt x="2794956" y="818014"/>
                  <a:pt x="2706037" y="830997"/>
                </a:cubicBezTo>
                <a:cubicBezTo>
                  <a:pt x="2617118" y="843980"/>
                  <a:pt x="2493671" y="791381"/>
                  <a:pt x="2284386" y="830997"/>
                </a:cubicBezTo>
                <a:cubicBezTo>
                  <a:pt x="2075101" y="870613"/>
                  <a:pt x="1901219" y="800241"/>
                  <a:pt x="1750651" y="830997"/>
                </a:cubicBezTo>
                <a:cubicBezTo>
                  <a:pt x="1600084" y="861753"/>
                  <a:pt x="1361637" y="825248"/>
                  <a:pt x="1254278" y="830997"/>
                </a:cubicBezTo>
                <a:cubicBezTo>
                  <a:pt x="1146919" y="836746"/>
                  <a:pt x="925918" y="800647"/>
                  <a:pt x="645820" y="830997"/>
                </a:cubicBezTo>
                <a:cubicBezTo>
                  <a:pt x="365722" y="861347"/>
                  <a:pt x="306457" y="816430"/>
                  <a:pt x="0" y="830997"/>
                </a:cubicBezTo>
                <a:cubicBezTo>
                  <a:pt x="-39918" y="684234"/>
                  <a:pt x="22205" y="533130"/>
                  <a:pt x="0" y="440428"/>
                </a:cubicBezTo>
                <a:cubicBezTo>
                  <a:pt x="-22205" y="347726"/>
                  <a:pt x="35822" y="15985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rgbClr val="DB35C3"/>
            </a:solidFill>
            <a:extLst>
              <a:ext uri="{C807C97D-BFC1-408E-A445-0C87EB9F89A2}">
                <ask:lineSketchStyleProps xmlns:ask="http://schemas.microsoft.com/office/drawing/2018/sketchyshapes" sd="88222527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Fewer Options in Budget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Shift towards Renting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0616" y="490984"/>
            <a:ext cx="8516384" cy="653320"/>
          </a:xfrm>
          <a:custGeom>
            <a:avLst/>
            <a:gdLst>
              <a:gd name="connsiteX0" fmla="*/ 0 w 8516384"/>
              <a:gd name="connsiteY0" fmla="*/ 0 h 653320"/>
              <a:gd name="connsiteX1" fmla="*/ 399615 w 8516384"/>
              <a:gd name="connsiteY1" fmla="*/ 0 h 653320"/>
              <a:gd name="connsiteX2" fmla="*/ 1139885 w 8516384"/>
              <a:gd name="connsiteY2" fmla="*/ 0 h 653320"/>
              <a:gd name="connsiteX3" fmla="*/ 1539500 w 8516384"/>
              <a:gd name="connsiteY3" fmla="*/ 0 h 653320"/>
              <a:gd name="connsiteX4" fmla="*/ 2109443 w 8516384"/>
              <a:gd name="connsiteY4" fmla="*/ 0 h 653320"/>
              <a:gd name="connsiteX5" fmla="*/ 2934877 w 8516384"/>
              <a:gd name="connsiteY5" fmla="*/ 0 h 653320"/>
              <a:gd name="connsiteX6" fmla="*/ 3504820 w 8516384"/>
              <a:gd name="connsiteY6" fmla="*/ 0 h 653320"/>
              <a:gd name="connsiteX7" fmla="*/ 3989598 w 8516384"/>
              <a:gd name="connsiteY7" fmla="*/ 0 h 653320"/>
              <a:gd name="connsiteX8" fmla="*/ 4474377 w 8516384"/>
              <a:gd name="connsiteY8" fmla="*/ 0 h 653320"/>
              <a:gd name="connsiteX9" fmla="*/ 5129484 w 8516384"/>
              <a:gd name="connsiteY9" fmla="*/ 0 h 653320"/>
              <a:gd name="connsiteX10" fmla="*/ 5869754 w 8516384"/>
              <a:gd name="connsiteY10" fmla="*/ 0 h 653320"/>
              <a:gd name="connsiteX11" fmla="*/ 6269369 w 8516384"/>
              <a:gd name="connsiteY11" fmla="*/ 0 h 653320"/>
              <a:gd name="connsiteX12" fmla="*/ 6668984 w 8516384"/>
              <a:gd name="connsiteY12" fmla="*/ 0 h 653320"/>
              <a:gd name="connsiteX13" fmla="*/ 7238926 w 8516384"/>
              <a:gd name="connsiteY13" fmla="*/ 0 h 653320"/>
              <a:gd name="connsiteX14" fmla="*/ 7723705 w 8516384"/>
              <a:gd name="connsiteY14" fmla="*/ 0 h 653320"/>
              <a:gd name="connsiteX15" fmla="*/ 8516384 w 8516384"/>
              <a:gd name="connsiteY15" fmla="*/ 0 h 653320"/>
              <a:gd name="connsiteX16" fmla="*/ 8516384 w 8516384"/>
              <a:gd name="connsiteY16" fmla="*/ 653320 h 653320"/>
              <a:gd name="connsiteX17" fmla="*/ 7861278 w 8516384"/>
              <a:gd name="connsiteY17" fmla="*/ 653320 h 653320"/>
              <a:gd name="connsiteX18" fmla="*/ 7035843 w 8516384"/>
              <a:gd name="connsiteY18" fmla="*/ 653320 h 653320"/>
              <a:gd name="connsiteX19" fmla="*/ 6636228 w 8516384"/>
              <a:gd name="connsiteY19" fmla="*/ 653320 h 653320"/>
              <a:gd name="connsiteX20" fmla="*/ 5810794 w 8516384"/>
              <a:gd name="connsiteY20" fmla="*/ 653320 h 653320"/>
              <a:gd name="connsiteX21" fmla="*/ 5411179 w 8516384"/>
              <a:gd name="connsiteY21" fmla="*/ 653320 h 653320"/>
              <a:gd name="connsiteX22" fmla="*/ 4926401 w 8516384"/>
              <a:gd name="connsiteY22" fmla="*/ 653320 h 653320"/>
              <a:gd name="connsiteX23" fmla="*/ 4356458 w 8516384"/>
              <a:gd name="connsiteY23" fmla="*/ 653320 h 653320"/>
              <a:gd name="connsiteX24" fmla="*/ 3956843 w 8516384"/>
              <a:gd name="connsiteY24" fmla="*/ 653320 h 653320"/>
              <a:gd name="connsiteX25" fmla="*/ 3386900 w 8516384"/>
              <a:gd name="connsiteY25" fmla="*/ 653320 h 653320"/>
              <a:gd name="connsiteX26" fmla="*/ 2987285 w 8516384"/>
              <a:gd name="connsiteY26" fmla="*/ 653320 h 653320"/>
              <a:gd name="connsiteX27" fmla="*/ 2502507 w 8516384"/>
              <a:gd name="connsiteY27" fmla="*/ 653320 h 653320"/>
              <a:gd name="connsiteX28" fmla="*/ 1762236 w 8516384"/>
              <a:gd name="connsiteY28" fmla="*/ 653320 h 653320"/>
              <a:gd name="connsiteX29" fmla="*/ 1277458 w 8516384"/>
              <a:gd name="connsiteY29" fmla="*/ 653320 h 653320"/>
              <a:gd name="connsiteX30" fmla="*/ 877843 w 8516384"/>
              <a:gd name="connsiteY30" fmla="*/ 653320 h 653320"/>
              <a:gd name="connsiteX31" fmla="*/ 0 w 8516384"/>
              <a:gd name="connsiteY31" fmla="*/ 653320 h 653320"/>
              <a:gd name="connsiteX32" fmla="*/ 0 w 8516384"/>
              <a:gd name="connsiteY32" fmla="*/ 0 h 6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16384" h="653320" fill="none" extrusionOk="0">
                <a:moveTo>
                  <a:pt x="0" y="0"/>
                </a:moveTo>
                <a:cubicBezTo>
                  <a:pt x="198811" y="4291"/>
                  <a:pt x="234706" y="2266"/>
                  <a:pt x="399615" y="0"/>
                </a:cubicBezTo>
                <a:cubicBezTo>
                  <a:pt x="564524" y="-2266"/>
                  <a:pt x="776956" y="34801"/>
                  <a:pt x="1139885" y="0"/>
                </a:cubicBezTo>
                <a:cubicBezTo>
                  <a:pt x="1502814" y="-34801"/>
                  <a:pt x="1381399" y="-19881"/>
                  <a:pt x="1539500" y="0"/>
                </a:cubicBezTo>
                <a:cubicBezTo>
                  <a:pt x="1697601" y="19881"/>
                  <a:pt x="1826381" y="-12267"/>
                  <a:pt x="2109443" y="0"/>
                </a:cubicBezTo>
                <a:cubicBezTo>
                  <a:pt x="2392505" y="12267"/>
                  <a:pt x="2698326" y="15172"/>
                  <a:pt x="2934877" y="0"/>
                </a:cubicBezTo>
                <a:cubicBezTo>
                  <a:pt x="3171428" y="-15172"/>
                  <a:pt x="3273658" y="4886"/>
                  <a:pt x="3504820" y="0"/>
                </a:cubicBezTo>
                <a:cubicBezTo>
                  <a:pt x="3735982" y="-4886"/>
                  <a:pt x="3809451" y="-377"/>
                  <a:pt x="3989598" y="0"/>
                </a:cubicBezTo>
                <a:cubicBezTo>
                  <a:pt x="4169745" y="377"/>
                  <a:pt x="4257593" y="-4314"/>
                  <a:pt x="4474377" y="0"/>
                </a:cubicBezTo>
                <a:cubicBezTo>
                  <a:pt x="4691161" y="4314"/>
                  <a:pt x="4825183" y="-6496"/>
                  <a:pt x="5129484" y="0"/>
                </a:cubicBezTo>
                <a:cubicBezTo>
                  <a:pt x="5433785" y="6496"/>
                  <a:pt x="5677265" y="-35655"/>
                  <a:pt x="5869754" y="0"/>
                </a:cubicBezTo>
                <a:cubicBezTo>
                  <a:pt x="6062243" y="35655"/>
                  <a:pt x="6151604" y="-11785"/>
                  <a:pt x="6269369" y="0"/>
                </a:cubicBezTo>
                <a:cubicBezTo>
                  <a:pt x="6387135" y="11785"/>
                  <a:pt x="6562470" y="2946"/>
                  <a:pt x="6668984" y="0"/>
                </a:cubicBezTo>
                <a:cubicBezTo>
                  <a:pt x="6775499" y="-2946"/>
                  <a:pt x="7070749" y="23850"/>
                  <a:pt x="7238926" y="0"/>
                </a:cubicBezTo>
                <a:cubicBezTo>
                  <a:pt x="7407103" y="-23850"/>
                  <a:pt x="7508935" y="-5460"/>
                  <a:pt x="7723705" y="0"/>
                </a:cubicBezTo>
                <a:cubicBezTo>
                  <a:pt x="7938475" y="5460"/>
                  <a:pt x="8254113" y="2305"/>
                  <a:pt x="8516384" y="0"/>
                </a:cubicBezTo>
                <a:cubicBezTo>
                  <a:pt x="8505101" y="312597"/>
                  <a:pt x="8529524" y="383044"/>
                  <a:pt x="8516384" y="653320"/>
                </a:cubicBezTo>
                <a:cubicBezTo>
                  <a:pt x="8310391" y="621706"/>
                  <a:pt x="8186741" y="629510"/>
                  <a:pt x="7861278" y="653320"/>
                </a:cubicBezTo>
                <a:cubicBezTo>
                  <a:pt x="7535815" y="677130"/>
                  <a:pt x="7374209" y="679940"/>
                  <a:pt x="7035843" y="653320"/>
                </a:cubicBezTo>
                <a:cubicBezTo>
                  <a:pt x="6697477" y="626700"/>
                  <a:pt x="6735034" y="637932"/>
                  <a:pt x="6636228" y="653320"/>
                </a:cubicBezTo>
                <a:cubicBezTo>
                  <a:pt x="6537423" y="668708"/>
                  <a:pt x="6218417" y="651769"/>
                  <a:pt x="5810794" y="653320"/>
                </a:cubicBezTo>
                <a:cubicBezTo>
                  <a:pt x="5403171" y="654871"/>
                  <a:pt x="5593537" y="639349"/>
                  <a:pt x="5411179" y="653320"/>
                </a:cubicBezTo>
                <a:cubicBezTo>
                  <a:pt x="5228822" y="667291"/>
                  <a:pt x="5096710" y="646282"/>
                  <a:pt x="4926401" y="653320"/>
                </a:cubicBezTo>
                <a:cubicBezTo>
                  <a:pt x="4756092" y="660358"/>
                  <a:pt x="4610182" y="665649"/>
                  <a:pt x="4356458" y="653320"/>
                </a:cubicBezTo>
                <a:cubicBezTo>
                  <a:pt x="4102734" y="640991"/>
                  <a:pt x="4091560" y="654389"/>
                  <a:pt x="3956843" y="653320"/>
                </a:cubicBezTo>
                <a:cubicBezTo>
                  <a:pt x="3822126" y="652251"/>
                  <a:pt x="3523642" y="643010"/>
                  <a:pt x="3386900" y="653320"/>
                </a:cubicBezTo>
                <a:cubicBezTo>
                  <a:pt x="3250158" y="663630"/>
                  <a:pt x="3148496" y="649356"/>
                  <a:pt x="2987285" y="653320"/>
                </a:cubicBezTo>
                <a:cubicBezTo>
                  <a:pt x="2826074" y="657284"/>
                  <a:pt x="2686699" y="655094"/>
                  <a:pt x="2502507" y="653320"/>
                </a:cubicBezTo>
                <a:cubicBezTo>
                  <a:pt x="2318315" y="651546"/>
                  <a:pt x="1982226" y="680156"/>
                  <a:pt x="1762236" y="653320"/>
                </a:cubicBezTo>
                <a:cubicBezTo>
                  <a:pt x="1542246" y="626484"/>
                  <a:pt x="1448680" y="677231"/>
                  <a:pt x="1277458" y="653320"/>
                </a:cubicBezTo>
                <a:cubicBezTo>
                  <a:pt x="1106236" y="629409"/>
                  <a:pt x="999928" y="655944"/>
                  <a:pt x="877843" y="653320"/>
                </a:cubicBezTo>
                <a:cubicBezTo>
                  <a:pt x="755758" y="650696"/>
                  <a:pt x="287217" y="629895"/>
                  <a:pt x="0" y="653320"/>
                </a:cubicBezTo>
                <a:cubicBezTo>
                  <a:pt x="-28662" y="415036"/>
                  <a:pt x="28004" y="306216"/>
                  <a:pt x="0" y="0"/>
                </a:cubicBezTo>
                <a:close/>
              </a:path>
              <a:path w="8516384" h="653320" stroke="0" extrusionOk="0">
                <a:moveTo>
                  <a:pt x="0" y="0"/>
                </a:moveTo>
                <a:cubicBezTo>
                  <a:pt x="404559" y="-29251"/>
                  <a:pt x="463980" y="5164"/>
                  <a:pt x="825434" y="0"/>
                </a:cubicBezTo>
                <a:cubicBezTo>
                  <a:pt x="1186888" y="-5164"/>
                  <a:pt x="1118610" y="-8212"/>
                  <a:pt x="1225049" y="0"/>
                </a:cubicBezTo>
                <a:cubicBezTo>
                  <a:pt x="1331488" y="8212"/>
                  <a:pt x="1706839" y="30647"/>
                  <a:pt x="2050483" y="0"/>
                </a:cubicBezTo>
                <a:cubicBezTo>
                  <a:pt x="2394127" y="-30647"/>
                  <a:pt x="2540889" y="27478"/>
                  <a:pt x="2705590" y="0"/>
                </a:cubicBezTo>
                <a:cubicBezTo>
                  <a:pt x="2870291" y="-27478"/>
                  <a:pt x="3080339" y="-16309"/>
                  <a:pt x="3445860" y="0"/>
                </a:cubicBezTo>
                <a:cubicBezTo>
                  <a:pt x="3811381" y="16309"/>
                  <a:pt x="3975951" y="32541"/>
                  <a:pt x="4271294" y="0"/>
                </a:cubicBezTo>
                <a:cubicBezTo>
                  <a:pt x="4566637" y="-32541"/>
                  <a:pt x="4703690" y="-23204"/>
                  <a:pt x="4841237" y="0"/>
                </a:cubicBezTo>
                <a:cubicBezTo>
                  <a:pt x="4978784" y="23204"/>
                  <a:pt x="5262803" y="28404"/>
                  <a:pt x="5581507" y="0"/>
                </a:cubicBezTo>
                <a:cubicBezTo>
                  <a:pt x="5900211" y="-28404"/>
                  <a:pt x="5922780" y="11565"/>
                  <a:pt x="6236614" y="0"/>
                </a:cubicBezTo>
                <a:cubicBezTo>
                  <a:pt x="6550448" y="-11565"/>
                  <a:pt x="6636866" y="-23919"/>
                  <a:pt x="6806556" y="0"/>
                </a:cubicBezTo>
                <a:cubicBezTo>
                  <a:pt x="6976246" y="23919"/>
                  <a:pt x="7124517" y="-13706"/>
                  <a:pt x="7376499" y="0"/>
                </a:cubicBezTo>
                <a:cubicBezTo>
                  <a:pt x="7628481" y="13706"/>
                  <a:pt x="7983662" y="-17946"/>
                  <a:pt x="8516384" y="0"/>
                </a:cubicBezTo>
                <a:cubicBezTo>
                  <a:pt x="8500560" y="310262"/>
                  <a:pt x="8540080" y="498812"/>
                  <a:pt x="8516384" y="653320"/>
                </a:cubicBezTo>
                <a:cubicBezTo>
                  <a:pt x="8225448" y="663897"/>
                  <a:pt x="8088261" y="648442"/>
                  <a:pt x="7861278" y="653320"/>
                </a:cubicBezTo>
                <a:cubicBezTo>
                  <a:pt x="7634295" y="658198"/>
                  <a:pt x="7222449" y="676051"/>
                  <a:pt x="7035843" y="653320"/>
                </a:cubicBezTo>
                <a:cubicBezTo>
                  <a:pt x="6849238" y="630589"/>
                  <a:pt x="6464551" y="637418"/>
                  <a:pt x="6210409" y="653320"/>
                </a:cubicBezTo>
                <a:cubicBezTo>
                  <a:pt x="5956267" y="669222"/>
                  <a:pt x="5828972" y="672892"/>
                  <a:pt x="5470139" y="653320"/>
                </a:cubicBezTo>
                <a:cubicBezTo>
                  <a:pt x="5111306" y="633749"/>
                  <a:pt x="5033459" y="674120"/>
                  <a:pt x="4900196" y="653320"/>
                </a:cubicBezTo>
                <a:cubicBezTo>
                  <a:pt x="4766933" y="632520"/>
                  <a:pt x="4568169" y="657548"/>
                  <a:pt x="4415418" y="653320"/>
                </a:cubicBezTo>
                <a:cubicBezTo>
                  <a:pt x="4262667" y="649092"/>
                  <a:pt x="4159356" y="671517"/>
                  <a:pt x="4015803" y="653320"/>
                </a:cubicBezTo>
                <a:cubicBezTo>
                  <a:pt x="3872251" y="635123"/>
                  <a:pt x="3713301" y="648914"/>
                  <a:pt x="3616188" y="653320"/>
                </a:cubicBezTo>
                <a:cubicBezTo>
                  <a:pt x="3519075" y="657726"/>
                  <a:pt x="3170367" y="663413"/>
                  <a:pt x="3046245" y="653320"/>
                </a:cubicBezTo>
                <a:cubicBezTo>
                  <a:pt x="2922123" y="643227"/>
                  <a:pt x="2571443" y="693418"/>
                  <a:pt x="2220811" y="653320"/>
                </a:cubicBezTo>
                <a:cubicBezTo>
                  <a:pt x="1870179" y="613222"/>
                  <a:pt x="1842007" y="671190"/>
                  <a:pt x="1480541" y="653320"/>
                </a:cubicBezTo>
                <a:cubicBezTo>
                  <a:pt x="1119075" y="635451"/>
                  <a:pt x="1225591" y="631910"/>
                  <a:pt x="995762" y="653320"/>
                </a:cubicBezTo>
                <a:cubicBezTo>
                  <a:pt x="765933" y="674730"/>
                  <a:pt x="407462" y="664021"/>
                  <a:pt x="0" y="653320"/>
                </a:cubicBezTo>
                <a:cubicBezTo>
                  <a:pt x="1266" y="521949"/>
                  <a:pt x="31894" y="216608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601819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95"/>
              </a:lnSpc>
              <a:spcBef>
                <a:spcPct val="0"/>
              </a:spcBef>
            </a:pPr>
            <a:r>
              <a:rPr lang="en-US" sz="3600" spc="284" dirty="0">
                <a:solidFill>
                  <a:srgbClr val="000000"/>
                </a:solidFill>
                <a:latin typeface="Arial" panose="020B0604020202020204" pitchFamily="34" charset="0"/>
                <a:ea typeface="Canva Student Font"/>
                <a:cs typeface="Arial" panose="020B0604020202020204" pitchFamily="34" charset="0"/>
                <a:sym typeface="Canva Student Font"/>
              </a:rPr>
              <a:t>Understanding Nationwide Income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4900" y="1799725"/>
            <a:ext cx="616699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562" lvl="1" indent="-285750" algn="ctr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US" sz="2000" b="1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Data Analyst current Median US Salary  75K -80K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2221775"/>
            <a:ext cx="744367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7562" lvl="1" indent="-285750" algn="ctr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US" sz="2000" b="1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Below chart shows states with median salary greater than 75K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C02BC-8D8E-4E08-B5B7-F36BE086A931}"/>
              </a:ext>
            </a:extLst>
          </p:cNvPr>
          <p:cNvSpPr txBox="1"/>
          <p:nvPr/>
        </p:nvSpPr>
        <p:spPr>
          <a:xfrm>
            <a:off x="4651295" y="7967346"/>
            <a:ext cx="9844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5F373-9D50-2D26-9714-0D4B577A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016779"/>
            <a:ext cx="9410700" cy="6622521"/>
          </a:xfrm>
          <a:custGeom>
            <a:avLst/>
            <a:gdLst>
              <a:gd name="connsiteX0" fmla="*/ 0 w 9410700"/>
              <a:gd name="connsiteY0" fmla="*/ 0 h 6622521"/>
              <a:gd name="connsiteX1" fmla="*/ 682276 w 9410700"/>
              <a:gd name="connsiteY1" fmla="*/ 0 h 6622521"/>
              <a:gd name="connsiteX2" fmla="*/ 1176338 w 9410700"/>
              <a:gd name="connsiteY2" fmla="*/ 0 h 6622521"/>
              <a:gd name="connsiteX3" fmla="*/ 1482185 w 9410700"/>
              <a:gd name="connsiteY3" fmla="*/ 0 h 6622521"/>
              <a:gd name="connsiteX4" fmla="*/ 1882140 w 9410700"/>
              <a:gd name="connsiteY4" fmla="*/ 0 h 6622521"/>
              <a:gd name="connsiteX5" fmla="*/ 2187988 w 9410700"/>
              <a:gd name="connsiteY5" fmla="*/ 0 h 6622521"/>
              <a:gd name="connsiteX6" fmla="*/ 2776157 w 9410700"/>
              <a:gd name="connsiteY6" fmla="*/ 0 h 6622521"/>
              <a:gd name="connsiteX7" fmla="*/ 3364325 w 9410700"/>
              <a:gd name="connsiteY7" fmla="*/ 0 h 6622521"/>
              <a:gd name="connsiteX8" fmla="*/ 3858387 w 9410700"/>
              <a:gd name="connsiteY8" fmla="*/ 0 h 6622521"/>
              <a:gd name="connsiteX9" fmla="*/ 4258342 w 9410700"/>
              <a:gd name="connsiteY9" fmla="*/ 0 h 6622521"/>
              <a:gd name="connsiteX10" fmla="*/ 5034725 w 9410700"/>
              <a:gd name="connsiteY10" fmla="*/ 0 h 6622521"/>
              <a:gd name="connsiteX11" fmla="*/ 5811107 w 9410700"/>
              <a:gd name="connsiteY11" fmla="*/ 0 h 6622521"/>
              <a:gd name="connsiteX12" fmla="*/ 6399276 w 9410700"/>
              <a:gd name="connsiteY12" fmla="*/ 0 h 6622521"/>
              <a:gd name="connsiteX13" fmla="*/ 7081552 w 9410700"/>
              <a:gd name="connsiteY13" fmla="*/ 0 h 6622521"/>
              <a:gd name="connsiteX14" fmla="*/ 7575614 w 9410700"/>
              <a:gd name="connsiteY14" fmla="*/ 0 h 6622521"/>
              <a:gd name="connsiteX15" fmla="*/ 8069675 w 9410700"/>
              <a:gd name="connsiteY15" fmla="*/ 0 h 6622521"/>
              <a:gd name="connsiteX16" fmla="*/ 8751951 w 9410700"/>
              <a:gd name="connsiteY16" fmla="*/ 0 h 6622521"/>
              <a:gd name="connsiteX17" fmla="*/ 9410700 w 9410700"/>
              <a:gd name="connsiteY17" fmla="*/ 0 h 6622521"/>
              <a:gd name="connsiteX18" fmla="*/ 9410700 w 9410700"/>
              <a:gd name="connsiteY18" fmla="*/ 419426 h 6622521"/>
              <a:gd name="connsiteX19" fmla="*/ 9410700 w 9410700"/>
              <a:gd name="connsiteY19" fmla="*/ 838853 h 6622521"/>
              <a:gd name="connsiteX20" fmla="*/ 9410700 w 9410700"/>
              <a:gd name="connsiteY20" fmla="*/ 1390729 h 6622521"/>
              <a:gd name="connsiteX21" fmla="*/ 9410700 w 9410700"/>
              <a:gd name="connsiteY21" fmla="*/ 1810156 h 6622521"/>
              <a:gd name="connsiteX22" fmla="*/ 9410700 w 9410700"/>
              <a:gd name="connsiteY22" fmla="*/ 2295807 h 6622521"/>
              <a:gd name="connsiteX23" fmla="*/ 9410700 w 9410700"/>
              <a:gd name="connsiteY23" fmla="*/ 2980134 h 6622521"/>
              <a:gd name="connsiteX24" fmla="*/ 9410700 w 9410700"/>
              <a:gd name="connsiteY24" fmla="*/ 3664462 h 6622521"/>
              <a:gd name="connsiteX25" fmla="*/ 9410700 w 9410700"/>
              <a:gd name="connsiteY25" fmla="*/ 4282564 h 6622521"/>
              <a:gd name="connsiteX26" fmla="*/ 9410700 w 9410700"/>
              <a:gd name="connsiteY26" fmla="*/ 4900666 h 6622521"/>
              <a:gd name="connsiteX27" fmla="*/ 9410700 w 9410700"/>
              <a:gd name="connsiteY27" fmla="*/ 5386317 h 6622521"/>
              <a:gd name="connsiteX28" fmla="*/ 9410700 w 9410700"/>
              <a:gd name="connsiteY28" fmla="*/ 6004419 h 6622521"/>
              <a:gd name="connsiteX29" fmla="*/ 9410700 w 9410700"/>
              <a:gd name="connsiteY29" fmla="*/ 6622521 h 6622521"/>
              <a:gd name="connsiteX30" fmla="*/ 9104852 w 9410700"/>
              <a:gd name="connsiteY30" fmla="*/ 6622521 h 6622521"/>
              <a:gd name="connsiteX31" fmla="*/ 8704898 w 9410700"/>
              <a:gd name="connsiteY31" fmla="*/ 6622521 h 6622521"/>
              <a:gd name="connsiteX32" fmla="*/ 8399050 w 9410700"/>
              <a:gd name="connsiteY32" fmla="*/ 6622521 h 6622521"/>
              <a:gd name="connsiteX33" fmla="*/ 7904988 w 9410700"/>
              <a:gd name="connsiteY33" fmla="*/ 6622521 h 6622521"/>
              <a:gd name="connsiteX34" fmla="*/ 7222712 w 9410700"/>
              <a:gd name="connsiteY34" fmla="*/ 6622521 h 6622521"/>
              <a:gd name="connsiteX35" fmla="*/ 6728651 w 9410700"/>
              <a:gd name="connsiteY35" fmla="*/ 6622521 h 6622521"/>
              <a:gd name="connsiteX36" fmla="*/ 6234589 w 9410700"/>
              <a:gd name="connsiteY36" fmla="*/ 6622521 h 6622521"/>
              <a:gd name="connsiteX37" fmla="*/ 5928741 w 9410700"/>
              <a:gd name="connsiteY37" fmla="*/ 6622521 h 6622521"/>
              <a:gd name="connsiteX38" fmla="*/ 5340572 w 9410700"/>
              <a:gd name="connsiteY38" fmla="*/ 6622521 h 6622521"/>
              <a:gd name="connsiteX39" fmla="*/ 4752404 w 9410700"/>
              <a:gd name="connsiteY39" fmla="*/ 6622521 h 6622521"/>
              <a:gd name="connsiteX40" fmla="*/ 4164235 w 9410700"/>
              <a:gd name="connsiteY40" fmla="*/ 6622521 h 6622521"/>
              <a:gd name="connsiteX41" fmla="*/ 3576066 w 9410700"/>
              <a:gd name="connsiteY41" fmla="*/ 6622521 h 6622521"/>
              <a:gd name="connsiteX42" fmla="*/ 3176111 w 9410700"/>
              <a:gd name="connsiteY42" fmla="*/ 6622521 h 6622521"/>
              <a:gd name="connsiteX43" fmla="*/ 2399729 w 9410700"/>
              <a:gd name="connsiteY43" fmla="*/ 6622521 h 6622521"/>
              <a:gd name="connsiteX44" fmla="*/ 2093881 w 9410700"/>
              <a:gd name="connsiteY44" fmla="*/ 6622521 h 6622521"/>
              <a:gd name="connsiteX45" fmla="*/ 1505712 w 9410700"/>
              <a:gd name="connsiteY45" fmla="*/ 6622521 h 6622521"/>
              <a:gd name="connsiteX46" fmla="*/ 823436 w 9410700"/>
              <a:gd name="connsiteY46" fmla="*/ 6622521 h 6622521"/>
              <a:gd name="connsiteX47" fmla="*/ 0 w 9410700"/>
              <a:gd name="connsiteY47" fmla="*/ 6622521 h 6622521"/>
              <a:gd name="connsiteX48" fmla="*/ 0 w 9410700"/>
              <a:gd name="connsiteY48" fmla="*/ 5938194 h 6622521"/>
              <a:gd name="connsiteX49" fmla="*/ 0 w 9410700"/>
              <a:gd name="connsiteY49" fmla="*/ 5320092 h 6622521"/>
              <a:gd name="connsiteX50" fmla="*/ 0 w 9410700"/>
              <a:gd name="connsiteY50" fmla="*/ 4834440 h 6622521"/>
              <a:gd name="connsiteX51" fmla="*/ 0 w 9410700"/>
              <a:gd name="connsiteY51" fmla="*/ 4348789 h 6622521"/>
              <a:gd name="connsiteX52" fmla="*/ 0 w 9410700"/>
              <a:gd name="connsiteY52" fmla="*/ 3995588 h 6622521"/>
              <a:gd name="connsiteX53" fmla="*/ 0 w 9410700"/>
              <a:gd name="connsiteY53" fmla="*/ 3642387 h 6622521"/>
              <a:gd name="connsiteX54" fmla="*/ 0 w 9410700"/>
              <a:gd name="connsiteY54" fmla="*/ 2958059 h 6622521"/>
              <a:gd name="connsiteX55" fmla="*/ 0 w 9410700"/>
              <a:gd name="connsiteY55" fmla="*/ 2604858 h 6622521"/>
              <a:gd name="connsiteX56" fmla="*/ 0 w 9410700"/>
              <a:gd name="connsiteY56" fmla="*/ 1920531 h 6622521"/>
              <a:gd name="connsiteX57" fmla="*/ 0 w 9410700"/>
              <a:gd name="connsiteY57" fmla="*/ 1302429 h 6622521"/>
              <a:gd name="connsiteX58" fmla="*/ 0 w 9410700"/>
              <a:gd name="connsiteY58" fmla="*/ 883003 h 6622521"/>
              <a:gd name="connsiteX59" fmla="*/ 0 w 9410700"/>
              <a:gd name="connsiteY59" fmla="*/ 0 h 662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10700" h="6622521" fill="none" extrusionOk="0">
                <a:moveTo>
                  <a:pt x="0" y="0"/>
                </a:moveTo>
                <a:cubicBezTo>
                  <a:pt x="238109" y="-14399"/>
                  <a:pt x="370001" y="46910"/>
                  <a:pt x="682276" y="0"/>
                </a:cubicBezTo>
                <a:cubicBezTo>
                  <a:pt x="994551" y="-46910"/>
                  <a:pt x="1054208" y="18164"/>
                  <a:pt x="1176338" y="0"/>
                </a:cubicBezTo>
                <a:cubicBezTo>
                  <a:pt x="1298468" y="-18164"/>
                  <a:pt x="1393798" y="11693"/>
                  <a:pt x="1482185" y="0"/>
                </a:cubicBezTo>
                <a:cubicBezTo>
                  <a:pt x="1570572" y="-11693"/>
                  <a:pt x="1798189" y="4447"/>
                  <a:pt x="1882140" y="0"/>
                </a:cubicBezTo>
                <a:cubicBezTo>
                  <a:pt x="1966091" y="-4447"/>
                  <a:pt x="2077169" y="28365"/>
                  <a:pt x="2187988" y="0"/>
                </a:cubicBezTo>
                <a:cubicBezTo>
                  <a:pt x="2298807" y="-28365"/>
                  <a:pt x="2569304" y="12159"/>
                  <a:pt x="2776157" y="0"/>
                </a:cubicBezTo>
                <a:cubicBezTo>
                  <a:pt x="2983010" y="-12159"/>
                  <a:pt x="3087787" y="54106"/>
                  <a:pt x="3364325" y="0"/>
                </a:cubicBezTo>
                <a:cubicBezTo>
                  <a:pt x="3640863" y="-54106"/>
                  <a:pt x="3655311" y="38696"/>
                  <a:pt x="3858387" y="0"/>
                </a:cubicBezTo>
                <a:cubicBezTo>
                  <a:pt x="4061463" y="-38696"/>
                  <a:pt x="4168431" y="8005"/>
                  <a:pt x="4258342" y="0"/>
                </a:cubicBezTo>
                <a:cubicBezTo>
                  <a:pt x="4348253" y="-8005"/>
                  <a:pt x="4854963" y="76745"/>
                  <a:pt x="5034725" y="0"/>
                </a:cubicBezTo>
                <a:cubicBezTo>
                  <a:pt x="5214487" y="-76745"/>
                  <a:pt x="5624296" y="55632"/>
                  <a:pt x="5811107" y="0"/>
                </a:cubicBezTo>
                <a:cubicBezTo>
                  <a:pt x="5997918" y="-55632"/>
                  <a:pt x="6265244" y="26544"/>
                  <a:pt x="6399276" y="0"/>
                </a:cubicBezTo>
                <a:cubicBezTo>
                  <a:pt x="6533308" y="-26544"/>
                  <a:pt x="6857472" y="53293"/>
                  <a:pt x="7081552" y="0"/>
                </a:cubicBezTo>
                <a:cubicBezTo>
                  <a:pt x="7305632" y="-53293"/>
                  <a:pt x="7447809" y="18645"/>
                  <a:pt x="7575614" y="0"/>
                </a:cubicBezTo>
                <a:cubicBezTo>
                  <a:pt x="7703419" y="-18645"/>
                  <a:pt x="7953325" y="39901"/>
                  <a:pt x="8069675" y="0"/>
                </a:cubicBezTo>
                <a:cubicBezTo>
                  <a:pt x="8186025" y="-39901"/>
                  <a:pt x="8480816" y="74451"/>
                  <a:pt x="8751951" y="0"/>
                </a:cubicBezTo>
                <a:cubicBezTo>
                  <a:pt x="9023086" y="-74451"/>
                  <a:pt x="9155385" y="68122"/>
                  <a:pt x="9410700" y="0"/>
                </a:cubicBezTo>
                <a:cubicBezTo>
                  <a:pt x="9443148" y="189138"/>
                  <a:pt x="9388402" y="293299"/>
                  <a:pt x="9410700" y="419426"/>
                </a:cubicBezTo>
                <a:cubicBezTo>
                  <a:pt x="9432998" y="545553"/>
                  <a:pt x="9386829" y="690041"/>
                  <a:pt x="9410700" y="838853"/>
                </a:cubicBezTo>
                <a:cubicBezTo>
                  <a:pt x="9434571" y="987665"/>
                  <a:pt x="9356945" y="1123670"/>
                  <a:pt x="9410700" y="1390729"/>
                </a:cubicBezTo>
                <a:cubicBezTo>
                  <a:pt x="9464455" y="1657788"/>
                  <a:pt x="9385524" y="1700635"/>
                  <a:pt x="9410700" y="1810156"/>
                </a:cubicBezTo>
                <a:cubicBezTo>
                  <a:pt x="9435876" y="1919677"/>
                  <a:pt x="9359049" y="2156218"/>
                  <a:pt x="9410700" y="2295807"/>
                </a:cubicBezTo>
                <a:cubicBezTo>
                  <a:pt x="9462351" y="2435396"/>
                  <a:pt x="9388937" y="2724574"/>
                  <a:pt x="9410700" y="2980134"/>
                </a:cubicBezTo>
                <a:cubicBezTo>
                  <a:pt x="9432463" y="3235694"/>
                  <a:pt x="9331211" y="3397152"/>
                  <a:pt x="9410700" y="3664462"/>
                </a:cubicBezTo>
                <a:cubicBezTo>
                  <a:pt x="9490189" y="3931772"/>
                  <a:pt x="9342576" y="4092433"/>
                  <a:pt x="9410700" y="4282564"/>
                </a:cubicBezTo>
                <a:cubicBezTo>
                  <a:pt x="9478824" y="4472695"/>
                  <a:pt x="9369100" y="4636181"/>
                  <a:pt x="9410700" y="4900666"/>
                </a:cubicBezTo>
                <a:cubicBezTo>
                  <a:pt x="9452300" y="5165151"/>
                  <a:pt x="9395155" y="5251104"/>
                  <a:pt x="9410700" y="5386317"/>
                </a:cubicBezTo>
                <a:cubicBezTo>
                  <a:pt x="9426245" y="5521530"/>
                  <a:pt x="9403074" y="5762701"/>
                  <a:pt x="9410700" y="6004419"/>
                </a:cubicBezTo>
                <a:cubicBezTo>
                  <a:pt x="9418326" y="6246137"/>
                  <a:pt x="9396913" y="6408036"/>
                  <a:pt x="9410700" y="6622521"/>
                </a:cubicBezTo>
                <a:cubicBezTo>
                  <a:pt x="9263939" y="6627371"/>
                  <a:pt x="9206660" y="6617021"/>
                  <a:pt x="9104852" y="6622521"/>
                </a:cubicBezTo>
                <a:cubicBezTo>
                  <a:pt x="9003044" y="6628021"/>
                  <a:pt x="8866669" y="6589087"/>
                  <a:pt x="8704898" y="6622521"/>
                </a:cubicBezTo>
                <a:cubicBezTo>
                  <a:pt x="8543127" y="6655955"/>
                  <a:pt x="8551786" y="6594725"/>
                  <a:pt x="8399050" y="6622521"/>
                </a:cubicBezTo>
                <a:cubicBezTo>
                  <a:pt x="8246314" y="6650317"/>
                  <a:pt x="8013756" y="6602337"/>
                  <a:pt x="7904988" y="6622521"/>
                </a:cubicBezTo>
                <a:cubicBezTo>
                  <a:pt x="7796220" y="6642705"/>
                  <a:pt x="7364904" y="6546648"/>
                  <a:pt x="7222712" y="6622521"/>
                </a:cubicBezTo>
                <a:cubicBezTo>
                  <a:pt x="7080520" y="6698394"/>
                  <a:pt x="6895636" y="6593630"/>
                  <a:pt x="6728651" y="6622521"/>
                </a:cubicBezTo>
                <a:cubicBezTo>
                  <a:pt x="6561666" y="6651412"/>
                  <a:pt x="6478661" y="6612110"/>
                  <a:pt x="6234589" y="6622521"/>
                </a:cubicBezTo>
                <a:cubicBezTo>
                  <a:pt x="5990517" y="6632932"/>
                  <a:pt x="6019058" y="6604895"/>
                  <a:pt x="5928741" y="6622521"/>
                </a:cubicBezTo>
                <a:cubicBezTo>
                  <a:pt x="5838424" y="6640147"/>
                  <a:pt x="5459355" y="6577752"/>
                  <a:pt x="5340572" y="6622521"/>
                </a:cubicBezTo>
                <a:cubicBezTo>
                  <a:pt x="5221789" y="6667290"/>
                  <a:pt x="5013194" y="6553133"/>
                  <a:pt x="4752404" y="6622521"/>
                </a:cubicBezTo>
                <a:cubicBezTo>
                  <a:pt x="4491614" y="6691909"/>
                  <a:pt x="4429743" y="6618703"/>
                  <a:pt x="4164235" y="6622521"/>
                </a:cubicBezTo>
                <a:cubicBezTo>
                  <a:pt x="3898727" y="6626339"/>
                  <a:pt x="3749516" y="6621535"/>
                  <a:pt x="3576066" y="6622521"/>
                </a:cubicBezTo>
                <a:cubicBezTo>
                  <a:pt x="3402616" y="6623507"/>
                  <a:pt x="3282805" y="6585630"/>
                  <a:pt x="3176111" y="6622521"/>
                </a:cubicBezTo>
                <a:cubicBezTo>
                  <a:pt x="3069418" y="6659412"/>
                  <a:pt x="2734007" y="6569795"/>
                  <a:pt x="2399729" y="6622521"/>
                </a:cubicBezTo>
                <a:cubicBezTo>
                  <a:pt x="2065451" y="6675247"/>
                  <a:pt x="2184615" y="6618610"/>
                  <a:pt x="2093881" y="6622521"/>
                </a:cubicBezTo>
                <a:cubicBezTo>
                  <a:pt x="2003147" y="6626432"/>
                  <a:pt x="1725571" y="6571735"/>
                  <a:pt x="1505712" y="6622521"/>
                </a:cubicBezTo>
                <a:cubicBezTo>
                  <a:pt x="1285853" y="6673307"/>
                  <a:pt x="1092809" y="6596926"/>
                  <a:pt x="823436" y="6622521"/>
                </a:cubicBezTo>
                <a:cubicBezTo>
                  <a:pt x="554063" y="6648116"/>
                  <a:pt x="169773" y="6609731"/>
                  <a:pt x="0" y="6622521"/>
                </a:cubicBezTo>
                <a:cubicBezTo>
                  <a:pt x="-60951" y="6287232"/>
                  <a:pt x="51697" y="6269443"/>
                  <a:pt x="0" y="5938194"/>
                </a:cubicBezTo>
                <a:cubicBezTo>
                  <a:pt x="-51697" y="5606945"/>
                  <a:pt x="44518" y="5552246"/>
                  <a:pt x="0" y="5320092"/>
                </a:cubicBezTo>
                <a:cubicBezTo>
                  <a:pt x="-44518" y="5087938"/>
                  <a:pt x="46324" y="5059443"/>
                  <a:pt x="0" y="4834440"/>
                </a:cubicBezTo>
                <a:cubicBezTo>
                  <a:pt x="-46324" y="4609437"/>
                  <a:pt x="36164" y="4530870"/>
                  <a:pt x="0" y="4348789"/>
                </a:cubicBezTo>
                <a:cubicBezTo>
                  <a:pt x="-36164" y="4166708"/>
                  <a:pt x="6597" y="4091841"/>
                  <a:pt x="0" y="3995588"/>
                </a:cubicBezTo>
                <a:cubicBezTo>
                  <a:pt x="-6597" y="3899335"/>
                  <a:pt x="27068" y="3806188"/>
                  <a:pt x="0" y="3642387"/>
                </a:cubicBezTo>
                <a:cubicBezTo>
                  <a:pt x="-27068" y="3478586"/>
                  <a:pt x="63121" y="3171563"/>
                  <a:pt x="0" y="2958059"/>
                </a:cubicBezTo>
                <a:cubicBezTo>
                  <a:pt x="-63121" y="2744555"/>
                  <a:pt x="41143" y="2698399"/>
                  <a:pt x="0" y="2604858"/>
                </a:cubicBezTo>
                <a:cubicBezTo>
                  <a:pt x="-41143" y="2511317"/>
                  <a:pt x="23189" y="2249880"/>
                  <a:pt x="0" y="1920531"/>
                </a:cubicBezTo>
                <a:cubicBezTo>
                  <a:pt x="-23189" y="1591182"/>
                  <a:pt x="44340" y="1498056"/>
                  <a:pt x="0" y="1302429"/>
                </a:cubicBezTo>
                <a:cubicBezTo>
                  <a:pt x="-44340" y="1106802"/>
                  <a:pt x="32411" y="1020501"/>
                  <a:pt x="0" y="883003"/>
                </a:cubicBezTo>
                <a:cubicBezTo>
                  <a:pt x="-32411" y="745505"/>
                  <a:pt x="91408" y="320951"/>
                  <a:pt x="0" y="0"/>
                </a:cubicBezTo>
                <a:close/>
              </a:path>
              <a:path w="9410700" h="6622521" stroke="0" extrusionOk="0">
                <a:moveTo>
                  <a:pt x="0" y="0"/>
                </a:moveTo>
                <a:cubicBezTo>
                  <a:pt x="124872" y="-38603"/>
                  <a:pt x="226811" y="4105"/>
                  <a:pt x="399955" y="0"/>
                </a:cubicBezTo>
                <a:cubicBezTo>
                  <a:pt x="573099" y="-4105"/>
                  <a:pt x="671527" y="33346"/>
                  <a:pt x="894017" y="0"/>
                </a:cubicBezTo>
                <a:cubicBezTo>
                  <a:pt x="1116507" y="-33346"/>
                  <a:pt x="1454457" y="51521"/>
                  <a:pt x="1670399" y="0"/>
                </a:cubicBezTo>
                <a:cubicBezTo>
                  <a:pt x="1886341" y="-51521"/>
                  <a:pt x="2168009" y="22027"/>
                  <a:pt x="2352675" y="0"/>
                </a:cubicBezTo>
                <a:cubicBezTo>
                  <a:pt x="2537341" y="-22027"/>
                  <a:pt x="2545770" y="22292"/>
                  <a:pt x="2658523" y="0"/>
                </a:cubicBezTo>
                <a:cubicBezTo>
                  <a:pt x="2771276" y="-22292"/>
                  <a:pt x="3083857" y="76015"/>
                  <a:pt x="3434906" y="0"/>
                </a:cubicBezTo>
                <a:cubicBezTo>
                  <a:pt x="3785955" y="-76015"/>
                  <a:pt x="3739300" y="35815"/>
                  <a:pt x="3928967" y="0"/>
                </a:cubicBezTo>
                <a:cubicBezTo>
                  <a:pt x="4118634" y="-35815"/>
                  <a:pt x="4326255" y="28840"/>
                  <a:pt x="4517136" y="0"/>
                </a:cubicBezTo>
                <a:cubicBezTo>
                  <a:pt x="4708017" y="-28840"/>
                  <a:pt x="4838453" y="44021"/>
                  <a:pt x="5105305" y="0"/>
                </a:cubicBezTo>
                <a:cubicBezTo>
                  <a:pt x="5372157" y="-44021"/>
                  <a:pt x="5634339" y="49432"/>
                  <a:pt x="5881688" y="0"/>
                </a:cubicBezTo>
                <a:cubicBezTo>
                  <a:pt x="6129037" y="-49432"/>
                  <a:pt x="6113462" y="1577"/>
                  <a:pt x="6187535" y="0"/>
                </a:cubicBezTo>
                <a:cubicBezTo>
                  <a:pt x="6261608" y="-1577"/>
                  <a:pt x="6620700" y="41691"/>
                  <a:pt x="6775704" y="0"/>
                </a:cubicBezTo>
                <a:cubicBezTo>
                  <a:pt x="6930708" y="-41691"/>
                  <a:pt x="7002954" y="36381"/>
                  <a:pt x="7081552" y="0"/>
                </a:cubicBezTo>
                <a:cubicBezTo>
                  <a:pt x="7160150" y="-36381"/>
                  <a:pt x="7701978" y="50857"/>
                  <a:pt x="7857935" y="0"/>
                </a:cubicBezTo>
                <a:cubicBezTo>
                  <a:pt x="8013892" y="-50857"/>
                  <a:pt x="8163603" y="13566"/>
                  <a:pt x="8446103" y="0"/>
                </a:cubicBezTo>
                <a:cubicBezTo>
                  <a:pt x="8728603" y="-13566"/>
                  <a:pt x="9205957" y="46761"/>
                  <a:pt x="9410700" y="0"/>
                </a:cubicBezTo>
                <a:cubicBezTo>
                  <a:pt x="9419738" y="157752"/>
                  <a:pt x="9398067" y="343552"/>
                  <a:pt x="9410700" y="485652"/>
                </a:cubicBezTo>
                <a:cubicBezTo>
                  <a:pt x="9423333" y="627752"/>
                  <a:pt x="9379249" y="715956"/>
                  <a:pt x="9410700" y="838853"/>
                </a:cubicBezTo>
                <a:cubicBezTo>
                  <a:pt x="9442151" y="961750"/>
                  <a:pt x="9357731" y="1204430"/>
                  <a:pt x="9410700" y="1324504"/>
                </a:cubicBezTo>
                <a:cubicBezTo>
                  <a:pt x="9463669" y="1444578"/>
                  <a:pt x="9381766" y="1694135"/>
                  <a:pt x="9410700" y="2008831"/>
                </a:cubicBezTo>
                <a:cubicBezTo>
                  <a:pt x="9439634" y="2323527"/>
                  <a:pt x="9395812" y="2310083"/>
                  <a:pt x="9410700" y="2428258"/>
                </a:cubicBezTo>
                <a:cubicBezTo>
                  <a:pt x="9425588" y="2546433"/>
                  <a:pt x="9406551" y="2687243"/>
                  <a:pt x="9410700" y="2781459"/>
                </a:cubicBezTo>
                <a:cubicBezTo>
                  <a:pt x="9414849" y="2875675"/>
                  <a:pt x="9364467" y="3124114"/>
                  <a:pt x="9410700" y="3267110"/>
                </a:cubicBezTo>
                <a:cubicBezTo>
                  <a:pt x="9456933" y="3410106"/>
                  <a:pt x="9374080" y="3523082"/>
                  <a:pt x="9410700" y="3752762"/>
                </a:cubicBezTo>
                <a:cubicBezTo>
                  <a:pt x="9447320" y="3982442"/>
                  <a:pt x="9400451" y="4033637"/>
                  <a:pt x="9410700" y="4105963"/>
                </a:cubicBezTo>
                <a:cubicBezTo>
                  <a:pt x="9420949" y="4178289"/>
                  <a:pt x="9360028" y="4536078"/>
                  <a:pt x="9410700" y="4657840"/>
                </a:cubicBezTo>
                <a:cubicBezTo>
                  <a:pt x="9461372" y="4779602"/>
                  <a:pt x="9384209" y="4981829"/>
                  <a:pt x="9410700" y="5143491"/>
                </a:cubicBezTo>
                <a:cubicBezTo>
                  <a:pt x="9437191" y="5305153"/>
                  <a:pt x="9370705" y="5503485"/>
                  <a:pt x="9410700" y="5695368"/>
                </a:cubicBezTo>
                <a:cubicBezTo>
                  <a:pt x="9450695" y="5887251"/>
                  <a:pt x="9384179" y="5935431"/>
                  <a:pt x="9410700" y="6114794"/>
                </a:cubicBezTo>
                <a:cubicBezTo>
                  <a:pt x="9437221" y="6294157"/>
                  <a:pt x="9354788" y="6449118"/>
                  <a:pt x="9410700" y="6622521"/>
                </a:cubicBezTo>
                <a:cubicBezTo>
                  <a:pt x="9322733" y="6659102"/>
                  <a:pt x="9219672" y="6588343"/>
                  <a:pt x="9104852" y="6622521"/>
                </a:cubicBezTo>
                <a:cubicBezTo>
                  <a:pt x="8990032" y="6656699"/>
                  <a:pt x="8726270" y="6605316"/>
                  <a:pt x="8610791" y="6622521"/>
                </a:cubicBezTo>
                <a:cubicBezTo>
                  <a:pt x="8495312" y="6639726"/>
                  <a:pt x="8148795" y="6561465"/>
                  <a:pt x="8022622" y="6622521"/>
                </a:cubicBezTo>
                <a:cubicBezTo>
                  <a:pt x="7896449" y="6683577"/>
                  <a:pt x="7605144" y="6557280"/>
                  <a:pt x="7434453" y="6622521"/>
                </a:cubicBezTo>
                <a:cubicBezTo>
                  <a:pt x="7263762" y="6687762"/>
                  <a:pt x="7227759" y="6599208"/>
                  <a:pt x="7128605" y="6622521"/>
                </a:cubicBezTo>
                <a:cubicBezTo>
                  <a:pt x="7029451" y="6645834"/>
                  <a:pt x="6827203" y="6587353"/>
                  <a:pt x="6728651" y="6622521"/>
                </a:cubicBezTo>
                <a:cubicBezTo>
                  <a:pt x="6630099" y="6657689"/>
                  <a:pt x="6426273" y="6589068"/>
                  <a:pt x="6328696" y="6622521"/>
                </a:cubicBezTo>
                <a:cubicBezTo>
                  <a:pt x="6231119" y="6655974"/>
                  <a:pt x="5852379" y="6541216"/>
                  <a:pt x="5646420" y="6622521"/>
                </a:cubicBezTo>
                <a:cubicBezTo>
                  <a:pt x="5440461" y="6703826"/>
                  <a:pt x="5321709" y="6567874"/>
                  <a:pt x="5152358" y="6622521"/>
                </a:cubicBezTo>
                <a:cubicBezTo>
                  <a:pt x="4983007" y="6677168"/>
                  <a:pt x="4651487" y="6529512"/>
                  <a:pt x="4375976" y="6622521"/>
                </a:cubicBezTo>
                <a:cubicBezTo>
                  <a:pt x="4100465" y="6715530"/>
                  <a:pt x="4089541" y="6572863"/>
                  <a:pt x="3881914" y="6622521"/>
                </a:cubicBezTo>
                <a:cubicBezTo>
                  <a:pt x="3674287" y="6672179"/>
                  <a:pt x="3693847" y="6619809"/>
                  <a:pt x="3576066" y="6622521"/>
                </a:cubicBezTo>
                <a:cubicBezTo>
                  <a:pt x="3458285" y="6625233"/>
                  <a:pt x="2972713" y="6557142"/>
                  <a:pt x="2799683" y="6622521"/>
                </a:cubicBezTo>
                <a:cubicBezTo>
                  <a:pt x="2626653" y="6687900"/>
                  <a:pt x="2341653" y="6589327"/>
                  <a:pt x="2023301" y="6622521"/>
                </a:cubicBezTo>
                <a:cubicBezTo>
                  <a:pt x="1704949" y="6655715"/>
                  <a:pt x="1834051" y="6599648"/>
                  <a:pt x="1717453" y="6622521"/>
                </a:cubicBezTo>
                <a:cubicBezTo>
                  <a:pt x="1600855" y="6645394"/>
                  <a:pt x="1321955" y="6576194"/>
                  <a:pt x="941070" y="6622521"/>
                </a:cubicBezTo>
                <a:cubicBezTo>
                  <a:pt x="560185" y="6668848"/>
                  <a:pt x="322720" y="6610919"/>
                  <a:pt x="0" y="6622521"/>
                </a:cubicBezTo>
                <a:cubicBezTo>
                  <a:pt x="-38006" y="6476665"/>
                  <a:pt x="12808" y="6332290"/>
                  <a:pt x="0" y="6203095"/>
                </a:cubicBezTo>
                <a:cubicBezTo>
                  <a:pt x="-12808" y="6073900"/>
                  <a:pt x="36024" y="5930534"/>
                  <a:pt x="0" y="5849894"/>
                </a:cubicBezTo>
                <a:cubicBezTo>
                  <a:pt x="-36024" y="5769254"/>
                  <a:pt x="13249" y="5419461"/>
                  <a:pt x="0" y="5165566"/>
                </a:cubicBezTo>
                <a:cubicBezTo>
                  <a:pt x="-13249" y="4911671"/>
                  <a:pt x="25222" y="4913600"/>
                  <a:pt x="0" y="4812365"/>
                </a:cubicBezTo>
                <a:cubicBezTo>
                  <a:pt x="-25222" y="4711130"/>
                  <a:pt x="35381" y="4593690"/>
                  <a:pt x="0" y="4392939"/>
                </a:cubicBezTo>
                <a:cubicBezTo>
                  <a:pt x="-35381" y="4192188"/>
                  <a:pt x="30604" y="4000782"/>
                  <a:pt x="0" y="3841062"/>
                </a:cubicBezTo>
                <a:cubicBezTo>
                  <a:pt x="-30604" y="3681342"/>
                  <a:pt x="33961" y="3368507"/>
                  <a:pt x="0" y="3156735"/>
                </a:cubicBezTo>
                <a:cubicBezTo>
                  <a:pt x="-33961" y="2944963"/>
                  <a:pt x="6839" y="2906635"/>
                  <a:pt x="0" y="2803534"/>
                </a:cubicBezTo>
                <a:cubicBezTo>
                  <a:pt x="-6839" y="2700433"/>
                  <a:pt x="33468" y="2563977"/>
                  <a:pt x="0" y="2384108"/>
                </a:cubicBezTo>
                <a:cubicBezTo>
                  <a:pt x="-33468" y="2204239"/>
                  <a:pt x="947" y="2170089"/>
                  <a:pt x="0" y="1964681"/>
                </a:cubicBezTo>
                <a:cubicBezTo>
                  <a:pt x="-947" y="1759273"/>
                  <a:pt x="24001" y="1551338"/>
                  <a:pt x="0" y="1346579"/>
                </a:cubicBezTo>
                <a:cubicBezTo>
                  <a:pt x="-24001" y="1141820"/>
                  <a:pt x="517" y="1116992"/>
                  <a:pt x="0" y="993378"/>
                </a:cubicBezTo>
                <a:cubicBezTo>
                  <a:pt x="-517" y="869764"/>
                  <a:pt x="14645" y="745222"/>
                  <a:pt x="0" y="640177"/>
                </a:cubicBezTo>
                <a:cubicBezTo>
                  <a:pt x="-14645" y="535132"/>
                  <a:pt x="30284" y="15324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221029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42E731B1-50AE-4FBB-57BE-019148643B55}"/>
              </a:ext>
            </a:extLst>
          </p:cNvPr>
          <p:cNvSpPr txBox="1"/>
          <p:nvPr/>
        </p:nvSpPr>
        <p:spPr>
          <a:xfrm>
            <a:off x="1752600" y="1028700"/>
            <a:ext cx="7086600" cy="1141338"/>
          </a:xfrm>
          <a:custGeom>
            <a:avLst/>
            <a:gdLst>
              <a:gd name="connsiteX0" fmla="*/ 0 w 7086600"/>
              <a:gd name="connsiteY0" fmla="*/ 0 h 1141338"/>
              <a:gd name="connsiteX1" fmla="*/ 732282 w 7086600"/>
              <a:gd name="connsiteY1" fmla="*/ 0 h 1141338"/>
              <a:gd name="connsiteX2" fmla="*/ 1322832 w 7086600"/>
              <a:gd name="connsiteY2" fmla="*/ 0 h 1141338"/>
              <a:gd name="connsiteX3" fmla="*/ 1913382 w 7086600"/>
              <a:gd name="connsiteY3" fmla="*/ 0 h 1141338"/>
              <a:gd name="connsiteX4" fmla="*/ 2645664 w 7086600"/>
              <a:gd name="connsiteY4" fmla="*/ 0 h 1141338"/>
              <a:gd name="connsiteX5" fmla="*/ 3236214 w 7086600"/>
              <a:gd name="connsiteY5" fmla="*/ 0 h 1141338"/>
              <a:gd name="connsiteX6" fmla="*/ 3826764 w 7086600"/>
              <a:gd name="connsiteY6" fmla="*/ 0 h 1141338"/>
              <a:gd name="connsiteX7" fmla="*/ 4559046 w 7086600"/>
              <a:gd name="connsiteY7" fmla="*/ 0 h 1141338"/>
              <a:gd name="connsiteX8" fmla="*/ 5220462 w 7086600"/>
              <a:gd name="connsiteY8" fmla="*/ 0 h 1141338"/>
              <a:gd name="connsiteX9" fmla="*/ 5740146 w 7086600"/>
              <a:gd name="connsiteY9" fmla="*/ 0 h 1141338"/>
              <a:gd name="connsiteX10" fmla="*/ 6259830 w 7086600"/>
              <a:gd name="connsiteY10" fmla="*/ 0 h 1141338"/>
              <a:gd name="connsiteX11" fmla="*/ 7086600 w 7086600"/>
              <a:gd name="connsiteY11" fmla="*/ 0 h 1141338"/>
              <a:gd name="connsiteX12" fmla="*/ 7086600 w 7086600"/>
              <a:gd name="connsiteY12" fmla="*/ 536429 h 1141338"/>
              <a:gd name="connsiteX13" fmla="*/ 7086600 w 7086600"/>
              <a:gd name="connsiteY13" fmla="*/ 1141338 h 1141338"/>
              <a:gd name="connsiteX14" fmla="*/ 6708648 w 7086600"/>
              <a:gd name="connsiteY14" fmla="*/ 1141338 h 1141338"/>
              <a:gd name="connsiteX15" fmla="*/ 6259830 w 7086600"/>
              <a:gd name="connsiteY15" fmla="*/ 1141338 h 1141338"/>
              <a:gd name="connsiteX16" fmla="*/ 5740146 w 7086600"/>
              <a:gd name="connsiteY16" fmla="*/ 1141338 h 1141338"/>
              <a:gd name="connsiteX17" fmla="*/ 5220462 w 7086600"/>
              <a:gd name="connsiteY17" fmla="*/ 1141338 h 1141338"/>
              <a:gd name="connsiteX18" fmla="*/ 4559046 w 7086600"/>
              <a:gd name="connsiteY18" fmla="*/ 1141338 h 1141338"/>
              <a:gd name="connsiteX19" fmla="*/ 4110228 w 7086600"/>
              <a:gd name="connsiteY19" fmla="*/ 1141338 h 1141338"/>
              <a:gd name="connsiteX20" fmla="*/ 3519678 w 7086600"/>
              <a:gd name="connsiteY20" fmla="*/ 1141338 h 1141338"/>
              <a:gd name="connsiteX21" fmla="*/ 2858262 w 7086600"/>
              <a:gd name="connsiteY21" fmla="*/ 1141338 h 1141338"/>
              <a:gd name="connsiteX22" fmla="*/ 2196846 w 7086600"/>
              <a:gd name="connsiteY22" fmla="*/ 1141338 h 1141338"/>
              <a:gd name="connsiteX23" fmla="*/ 1677162 w 7086600"/>
              <a:gd name="connsiteY23" fmla="*/ 1141338 h 1141338"/>
              <a:gd name="connsiteX24" fmla="*/ 1228344 w 7086600"/>
              <a:gd name="connsiteY24" fmla="*/ 1141338 h 1141338"/>
              <a:gd name="connsiteX25" fmla="*/ 779526 w 7086600"/>
              <a:gd name="connsiteY25" fmla="*/ 1141338 h 1141338"/>
              <a:gd name="connsiteX26" fmla="*/ 0 w 7086600"/>
              <a:gd name="connsiteY26" fmla="*/ 1141338 h 1141338"/>
              <a:gd name="connsiteX27" fmla="*/ 0 w 7086600"/>
              <a:gd name="connsiteY27" fmla="*/ 570669 h 1141338"/>
              <a:gd name="connsiteX28" fmla="*/ 0 w 7086600"/>
              <a:gd name="connsiteY28" fmla="*/ 0 h 114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86600" h="1141338" fill="none" extrusionOk="0">
                <a:moveTo>
                  <a:pt x="0" y="0"/>
                </a:moveTo>
                <a:cubicBezTo>
                  <a:pt x="276951" y="-40397"/>
                  <a:pt x="572243" y="24801"/>
                  <a:pt x="732282" y="0"/>
                </a:cubicBezTo>
                <a:cubicBezTo>
                  <a:pt x="892321" y="-24801"/>
                  <a:pt x="1034624" y="5199"/>
                  <a:pt x="1322832" y="0"/>
                </a:cubicBezTo>
                <a:cubicBezTo>
                  <a:pt x="1611040" y="-5199"/>
                  <a:pt x="1737859" y="25973"/>
                  <a:pt x="1913382" y="0"/>
                </a:cubicBezTo>
                <a:cubicBezTo>
                  <a:pt x="2088905" y="-25973"/>
                  <a:pt x="2462380" y="17628"/>
                  <a:pt x="2645664" y="0"/>
                </a:cubicBezTo>
                <a:cubicBezTo>
                  <a:pt x="2828948" y="-17628"/>
                  <a:pt x="2971876" y="18271"/>
                  <a:pt x="3236214" y="0"/>
                </a:cubicBezTo>
                <a:cubicBezTo>
                  <a:pt x="3500552" y="-18271"/>
                  <a:pt x="3548360" y="27787"/>
                  <a:pt x="3826764" y="0"/>
                </a:cubicBezTo>
                <a:cubicBezTo>
                  <a:pt x="4105168" y="-27787"/>
                  <a:pt x="4238521" y="79743"/>
                  <a:pt x="4559046" y="0"/>
                </a:cubicBezTo>
                <a:cubicBezTo>
                  <a:pt x="4879571" y="-79743"/>
                  <a:pt x="5071997" y="58465"/>
                  <a:pt x="5220462" y="0"/>
                </a:cubicBezTo>
                <a:cubicBezTo>
                  <a:pt x="5368927" y="-58465"/>
                  <a:pt x="5596270" y="28055"/>
                  <a:pt x="5740146" y="0"/>
                </a:cubicBezTo>
                <a:cubicBezTo>
                  <a:pt x="5884022" y="-28055"/>
                  <a:pt x="6136773" y="41430"/>
                  <a:pt x="6259830" y="0"/>
                </a:cubicBezTo>
                <a:cubicBezTo>
                  <a:pt x="6382887" y="-41430"/>
                  <a:pt x="6847447" y="67250"/>
                  <a:pt x="7086600" y="0"/>
                </a:cubicBezTo>
                <a:cubicBezTo>
                  <a:pt x="7144777" y="149232"/>
                  <a:pt x="7060860" y="292751"/>
                  <a:pt x="7086600" y="536429"/>
                </a:cubicBezTo>
                <a:cubicBezTo>
                  <a:pt x="7112340" y="780107"/>
                  <a:pt x="7070330" y="939651"/>
                  <a:pt x="7086600" y="1141338"/>
                </a:cubicBezTo>
                <a:cubicBezTo>
                  <a:pt x="6951105" y="1165611"/>
                  <a:pt x="6893294" y="1098940"/>
                  <a:pt x="6708648" y="1141338"/>
                </a:cubicBezTo>
                <a:cubicBezTo>
                  <a:pt x="6524002" y="1183736"/>
                  <a:pt x="6402097" y="1130154"/>
                  <a:pt x="6259830" y="1141338"/>
                </a:cubicBezTo>
                <a:cubicBezTo>
                  <a:pt x="6117563" y="1152522"/>
                  <a:pt x="5849194" y="1114321"/>
                  <a:pt x="5740146" y="1141338"/>
                </a:cubicBezTo>
                <a:cubicBezTo>
                  <a:pt x="5631098" y="1168355"/>
                  <a:pt x="5401923" y="1129451"/>
                  <a:pt x="5220462" y="1141338"/>
                </a:cubicBezTo>
                <a:cubicBezTo>
                  <a:pt x="5039001" y="1153225"/>
                  <a:pt x="4823567" y="1133186"/>
                  <a:pt x="4559046" y="1141338"/>
                </a:cubicBezTo>
                <a:cubicBezTo>
                  <a:pt x="4294525" y="1149490"/>
                  <a:pt x="4303351" y="1122241"/>
                  <a:pt x="4110228" y="1141338"/>
                </a:cubicBezTo>
                <a:cubicBezTo>
                  <a:pt x="3917105" y="1160435"/>
                  <a:pt x="3703250" y="1102508"/>
                  <a:pt x="3519678" y="1141338"/>
                </a:cubicBezTo>
                <a:cubicBezTo>
                  <a:pt x="3336106" y="1180168"/>
                  <a:pt x="3041370" y="1101158"/>
                  <a:pt x="2858262" y="1141338"/>
                </a:cubicBezTo>
                <a:cubicBezTo>
                  <a:pt x="2675154" y="1181518"/>
                  <a:pt x="2357708" y="1121811"/>
                  <a:pt x="2196846" y="1141338"/>
                </a:cubicBezTo>
                <a:cubicBezTo>
                  <a:pt x="2035984" y="1160865"/>
                  <a:pt x="1800338" y="1125321"/>
                  <a:pt x="1677162" y="1141338"/>
                </a:cubicBezTo>
                <a:cubicBezTo>
                  <a:pt x="1553986" y="1157355"/>
                  <a:pt x="1452487" y="1089017"/>
                  <a:pt x="1228344" y="1141338"/>
                </a:cubicBezTo>
                <a:cubicBezTo>
                  <a:pt x="1004201" y="1193659"/>
                  <a:pt x="935585" y="1134495"/>
                  <a:pt x="779526" y="1141338"/>
                </a:cubicBezTo>
                <a:cubicBezTo>
                  <a:pt x="623467" y="1148181"/>
                  <a:pt x="229314" y="1109502"/>
                  <a:pt x="0" y="1141338"/>
                </a:cubicBezTo>
                <a:cubicBezTo>
                  <a:pt x="-20144" y="890787"/>
                  <a:pt x="29831" y="719949"/>
                  <a:pt x="0" y="570669"/>
                </a:cubicBezTo>
                <a:cubicBezTo>
                  <a:pt x="-29831" y="421389"/>
                  <a:pt x="53037" y="245518"/>
                  <a:pt x="0" y="0"/>
                </a:cubicBezTo>
                <a:close/>
              </a:path>
              <a:path w="7086600" h="1141338" stroke="0" extrusionOk="0">
                <a:moveTo>
                  <a:pt x="0" y="0"/>
                </a:moveTo>
                <a:cubicBezTo>
                  <a:pt x="336507" y="-55860"/>
                  <a:pt x="580588" y="79795"/>
                  <a:pt x="732282" y="0"/>
                </a:cubicBezTo>
                <a:cubicBezTo>
                  <a:pt x="883976" y="-79795"/>
                  <a:pt x="1003157" y="3741"/>
                  <a:pt x="1110234" y="0"/>
                </a:cubicBezTo>
                <a:cubicBezTo>
                  <a:pt x="1217311" y="-3741"/>
                  <a:pt x="1374047" y="45285"/>
                  <a:pt x="1488186" y="0"/>
                </a:cubicBezTo>
                <a:cubicBezTo>
                  <a:pt x="1602325" y="-45285"/>
                  <a:pt x="1899646" y="8942"/>
                  <a:pt x="2149602" y="0"/>
                </a:cubicBezTo>
                <a:cubicBezTo>
                  <a:pt x="2399558" y="-8942"/>
                  <a:pt x="2445212" y="53015"/>
                  <a:pt x="2740152" y="0"/>
                </a:cubicBezTo>
                <a:cubicBezTo>
                  <a:pt x="3035092" y="-53015"/>
                  <a:pt x="3221990" y="41842"/>
                  <a:pt x="3401568" y="0"/>
                </a:cubicBezTo>
                <a:cubicBezTo>
                  <a:pt x="3581146" y="-41842"/>
                  <a:pt x="3719603" y="2157"/>
                  <a:pt x="3992118" y="0"/>
                </a:cubicBezTo>
                <a:cubicBezTo>
                  <a:pt x="4264633" y="-2157"/>
                  <a:pt x="4496280" y="35320"/>
                  <a:pt x="4724400" y="0"/>
                </a:cubicBezTo>
                <a:cubicBezTo>
                  <a:pt x="4952520" y="-35320"/>
                  <a:pt x="5142364" y="7770"/>
                  <a:pt x="5314950" y="0"/>
                </a:cubicBezTo>
                <a:cubicBezTo>
                  <a:pt x="5487536" y="-7770"/>
                  <a:pt x="5772301" y="67186"/>
                  <a:pt x="5905500" y="0"/>
                </a:cubicBezTo>
                <a:cubicBezTo>
                  <a:pt x="6038699" y="-67186"/>
                  <a:pt x="6110573" y="30155"/>
                  <a:pt x="6283452" y="0"/>
                </a:cubicBezTo>
                <a:cubicBezTo>
                  <a:pt x="6456331" y="-30155"/>
                  <a:pt x="6710458" y="82827"/>
                  <a:pt x="7086600" y="0"/>
                </a:cubicBezTo>
                <a:cubicBezTo>
                  <a:pt x="7127339" y="216353"/>
                  <a:pt x="7072908" y="387769"/>
                  <a:pt x="7086600" y="536429"/>
                </a:cubicBezTo>
                <a:cubicBezTo>
                  <a:pt x="7100292" y="685089"/>
                  <a:pt x="7033155" y="870865"/>
                  <a:pt x="7086600" y="1141338"/>
                </a:cubicBezTo>
                <a:cubicBezTo>
                  <a:pt x="6888146" y="1193581"/>
                  <a:pt x="6509889" y="1122947"/>
                  <a:pt x="6354318" y="1141338"/>
                </a:cubicBezTo>
                <a:cubicBezTo>
                  <a:pt x="6198747" y="1159729"/>
                  <a:pt x="5957277" y="1060789"/>
                  <a:pt x="5622036" y="1141338"/>
                </a:cubicBezTo>
                <a:cubicBezTo>
                  <a:pt x="5286795" y="1221887"/>
                  <a:pt x="5053655" y="1122564"/>
                  <a:pt x="4889754" y="1141338"/>
                </a:cubicBezTo>
                <a:cubicBezTo>
                  <a:pt x="4725853" y="1160112"/>
                  <a:pt x="4487720" y="1065487"/>
                  <a:pt x="4228338" y="1141338"/>
                </a:cubicBezTo>
                <a:cubicBezTo>
                  <a:pt x="3968956" y="1217189"/>
                  <a:pt x="3890729" y="1113949"/>
                  <a:pt x="3779520" y="1141338"/>
                </a:cubicBezTo>
                <a:cubicBezTo>
                  <a:pt x="3668311" y="1168727"/>
                  <a:pt x="3486641" y="1095129"/>
                  <a:pt x="3330702" y="1141338"/>
                </a:cubicBezTo>
                <a:cubicBezTo>
                  <a:pt x="3174763" y="1187547"/>
                  <a:pt x="2874858" y="1065537"/>
                  <a:pt x="2669286" y="1141338"/>
                </a:cubicBezTo>
                <a:cubicBezTo>
                  <a:pt x="2463714" y="1217139"/>
                  <a:pt x="2330884" y="1091633"/>
                  <a:pt x="2220468" y="1141338"/>
                </a:cubicBezTo>
                <a:cubicBezTo>
                  <a:pt x="2110052" y="1191043"/>
                  <a:pt x="1824011" y="1128500"/>
                  <a:pt x="1629918" y="1141338"/>
                </a:cubicBezTo>
                <a:cubicBezTo>
                  <a:pt x="1435825" y="1154176"/>
                  <a:pt x="1230606" y="1075877"/>
                  <a:pt x="1039368" y="1141338"/>
                </a:cubicBezTo>
                <a:cubicBezTo>
                  <a:pt x="848130" y="1206799"/>
                  <a:pt x="461491" y="1061793"/>
                  <a:pt x="0" y="1141338"/>
                </a:cubicBezTo>
                <a:cubicBezTo>
                  <a:pt x="-25157" y="936811"/>
                  <a:pt x="8130" y="761416"/>
                  <a:pt x="0" y="593496"/>
                </a:cubicBezTo>
                <a:cubicBezTo>
                  <a:pt x="-8130" y="425576"/>
                  <a:pt x="19035" y="22243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38472370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4000" b="1" spc="139" dirty="0">
                <a:solidFill>
                  <a:srgbClr val="000000"/>
                </a:solidFill>
                <a:latin typeface="Canva Student Font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Canva Student Font"/>
              </a:rPr>
              <a:t>  </a:t>
            </a:r>
          </a:p>
          <a:p>
            <a:pPr algn="ctr">
              <a:lnSpc>
                <a:spcPts val="2795"/>
              </a:lnSpc>
              <a:spcBef>
                <a:spcPct val="0"/>
              </a:spcBef>
            </a:pPr>
            <a:r>
              <a:rPr lang="en-US" sz="4000" b="1" spc="139" dirty="0">
                <a:solidFill>
                  <a:srgbClr val="000000"/>
                </a:solidFill>
                <a:latin typeface="Canva Student Font" panose="020B0604020202020204" charset="0"/>
                <a:ea typeface="Calibri" panose="020F0502020204030204" pitchFamily="34" charset="0"/>
                <a:cs typeface="Calibri" panose="020F0502020204030204" pitchFamily="34" charset="0"/>
                <a:sym typeface="Canva Student Font"/>
              </a:rPr>
              <a:t>States with high and low Salary over the years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AC0D1-EC9E-E940-C9D4-B4CBDA27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552700"/>
            <a:ext cx="9448800" cy="6705600"/>
          </a:xfrm>
          <a:custGeom>
            <a:avLst/>
            <a:gdLst>
              <a:gd name="connsiteX0" fmla="*/ 0 w 9448800"/>
              <a:gd name="connsiteY0" fmla="*/ 0 h 6705600"/>
              <a:gd name="connsiteX1" fmla="*/ 590550 w 9448800"/>
              <a:gd name="connsiteY1" fmla="*/ 0 h 6705600"/>
              <a:gd name="connsiteX2" fmla="*/ 897636 w 9448800"/>
              <a:gd name="connsiteY2" fmla="*/ 0 h 6705600"/>
              <a:gd name="connsiteX3" fmla="*/ 1488186 w 9448800"/>
              <a:gd name="connsiteY3" fmla="*/ 0 h 6705600"/>
              <a:gd name="connsiteX4" fmla="*/ 2267712 w 9448800"/>
              <a:gd name="connsiteY4" fmla="*/ 0 h 6705600"/>
              <a:gd name="connsiteX5" fmla="*/ 2952750 w 9448800"/>
              <a:gd name="connsiteY5" fmla="*/ 0 h 6705600"/>
              <a:gd name="connsiteX6" fmla="*/ 3354324 w 9448800"/>
              <a:gd name="connsiteY6" fmla="*/ 0 h 6705600"/>
              <a:gd name="connsiteX7" fmla="*/ 3850386 w 9448800"/>
              <a:gd name="connsiteY7" fmla="*/ 0 h 6705600"/>
              <a:gd name="connsiteX8" fmla="*/ 4346448 w 9448800"/>
              <a:gd name="connsiteY8" fmla="*/ 0 h 6705600"/>
              <a:gd name="connsiteX9" fmla="*/ 4748022 w 9448800"/>
              <a:gd name="connsiteY9" fmla="*/ 0 h 6705600"/>
              <a:gd name="connsiteX10" fmla="*/ 5433060 w 9448800"/>
              <a:gd name="connsiteY10" fmla="*/ 0 h 6705600"/>
              <a:gd name="connsiteX11" fmla="*/ 5740146 w 9448800"/>
              <a:gd name="connsiteY11" fmla="*/ 0 h 6705600"/>
              <a:gd name="connsiteX12" fmla="*/ 6047232 w 9448800"/>
              <a:gd name="connsiteY12" fmla="*/ 0 h 6705600"/>
              <a:gd name="connsiteX13" fmla="*/ 6826758 w 9448800"/>
              <a:gd name="connsiteY13" fmla="*/ 0 h 6705600"/>
              <a:gd name="connsiteX14" fmla="*/ 7228332 w 9448800"/>
              <a:gd name="connsiteY14" fmla="*/ 0 h 6705600"/>
              <a:gd name="connsiteX15" fmla="*/ 7913370 w 9448800"/>
              <a:gd name="connsiteY15" fmla="*/ 0 h 6705600"/>
              <a:gd name="connsiteX16" fmla="*/ 8314944 w 9448800"/>
              <a:gd name="connsiteY16" fmla="*/ 0 h 6705600"/>
              <a:gd name="connsiteX17" fmla="*/ 8622030 w 9448800"/>
              <a:gd name="connsiteY17" fmla="*/ 0 h 6705600"/>
              <a:gd name="connsiteX18" fmla="*/ 9448800 w 9448800"/>
              <a:gd name="connsiteY18" fmla="*/ 0 h 6705600"/>
              <a:gd name="connsiteX19" fmla="*/ 9448800 w 9448800"/>
              <a:gd name="connsiteY19" fmla="*/ 625856 h 6705600"/>
              <a:gd name="connsiteX20" fmla="*/ 9448800 w 9448800"/>
              <a:gd name="connsiteY20" fmla="*/ 983488 h 6705600"/>
              <a:gd name="connsiteX21" fmla="*/ 9448800 w 9448800"/>
              <a:gd name="connsiteY21" fmla="*/ 1341120 h 6705600"/>
              <a:gd name="connsiteX22" fmla="*/ 9448800 w 9448800"/>
              <a:gd name="connsiteY22" fmla="*/ 1899920 h 6705600"/>
              <a:gd name="connsiteX23" fmla="*/ 9448800 w 9448800"/>
              <a:gd name="connsiteY23" fmla="*/ 2324608 h 6705600"/>
              <a:gd name="connsiteX24" fmla="*/ 9448800 w 9448800"/>
              <a:gd name="connsiteY24" fmla="*/ 3017520 h 6705600"/>
              <a:gd name="connsiteX25" fmla="*/ 9448800 w 9448800"/>
              <a:gd name="connsiteY25" fmla="*/ 3643376 h 6705600"/>
              <a:gd name="connsiteX26" fmla="*/ 9448800 w 9448800"/>
              <a:gd name="connsiteY26" fmla="*/ 4269232 h 6705600"/>
              <a:gd name="connsiteX27" fmla="*/ 9448800 w 9448800"/>
              <a:gd name="connsiteY27" fmla="*/ 4626864 h 6705600"/>
              <a:gd name="connsiteX28" fmla="*/ 9448800 w 9448800"/>
              <a:gd name="connsiteY28" fmla="*/ 5118608 h 6705600"/>
              <a:gd name="connsiteX29" fmla="*/ 9448800 w 9448800"/>
              <a:gd name="connsiteY29" fmla="*/ 5811520 h 6705600"/>
              <a:gd name="connsiteX30" fmla="*/ 9448800 w 9448800"/>
              <a:gd name="connsiteY30" fmla="*/ 6705600 h 6705600"/>
              <a:gd name="connsiteX31" fmla="*/ 9047226 w 9448800"/>
              <a:gd name="connsiteY31" fmla="*/ 6705600 h 6705600"/>
              <a:gd name="connsiteX32" fmla="*/ 8645652 w 9448800"/>
              <a:gd name="connsiteY32" fmla="*/ 6705600 h 6705600"/>
              <a:gd name="connsiteX33" fmla="*/ 7960614 w 9448800"/>
              <a:gd name="connsiteY33" fmla="*/ 6705600 h 6705600"/>
              <a:gd name="connsiteX34" fmla="*/ 7464552 w 9448800"/>
              <a:gd name="connsiteY34" fmla="*/ 6705600 h 6705600"/>
              <a:gd name="connsiteX35" fmla="*/ 6685026 w 9448800"/>
              <a:gd name="connsiteY35" fmla="*/ 6705600 h 6705600"/>
              <a:gd name="connsiteX36" fmla="*/ 5999988 w 9448800"/>
              <a:gd name="connsiteY36" fmla="*/ 6705600 h 6705600"/>
              <a:gd name="connsiteX37" fmla="*/ 5692902 w 9448800"/>
              <a:gd name="connsiteY37" fmla="*/ 6705600 h 6705600"/>
              <a:gd name="connsiteX38" fmla="*/ 5007864 w 9448800"/>
              <a:gd name="connsiteY38" fmla="*/ 6705600 h 6705600"/>
              <a:gd name="connsiteX39" fmla="*/ 4322826 w 9448800"/>
              <a:gd name="connsiteY39" fmla="*/ 6705600 h 6705600"/>
              <a:gd name="connsiteX40" fmla="*/ 4015740 w 9448800"/>
              <a:gd name="connsiteY40" fmla="*/ 6705600 h 6705600"/>
              <a:gd name="connsiteX41" fmla="*/ 3236214 w 9448800"/>
              <a:gd name="connsiteY41" fmla="*/ 6705600 h 6705600"/>
              <a:gd name="connsiteX42" fmla="*/ 2740152 w 9448800"/>
              <a:gd name="connsiteY42" fmla="*/ 6705600 h 6705600"/>
              <a:gd name="connsiteX43" fmla="*/ 2244090 w 9448800"/>
              <a:gd name="connsiteY43" fmla="*/ 6705600 h 6705600"/>
              <a:gd name="connsiteX44" fmla="*/ 1937004 w 9448800"/>
              <a:gd name="connsiteY44" fmla="*/ 6705600 h 6705600"/>
              <a:gd name="connsiteX45" fmla="*/ 1629918 w 9448800"/>
              <a:gd name="connsiteY45" fmla="*/ 6705600 h 6705600"/>
              <a:gd name="connsiteX46" fmla="*/ 1228344 w 9448800"/>
              <a:gd name="connsiteY46" fmla="*/ 6705600 h 6705600"/>
              <a:gd name="connsiteX47" fmla="*/ 543306 w 9448800"/>
              <a:gd name="connsiteY47" fmla="*/ 6705600 h 6705600"/>
              <a:gd name="connsiteX48" fmla="*/ 0 w 9448800"/>
              <a:gd name="connsiteY48" fmla="*/ 6705600 h 6705600"/>
              <a:gd name="connsiteX49" fmla="*/ 0 w 9448800"/>
              <a:gd name="connsiteY49" fmla="*/ 6012688 h 6705600"/>
              <a:gd name="connsiteX50" fmla="*/ 0 w 9448800"/>
              <a:gd name="connsiteY50" fmla="*/ 5453888 h 6705600"/>
              <a:gd name="connsiteX51" fmla="*/ 0 w 9448800"/>
              <a:gd name="connsiteY51" fmla="*/ 4895088 h 6705600"/>
              <a:gd name="connsiteX52" fmla="*/ 0 w 9448800"/>
              <a:gd name="connsiteY52" fmla="*/ 4537456 h 6705600"/>
              <a:gd name="connsiteX53" fmla="*/ 0 w 9448800"/>
              <a:gd name="connsiteY53" fmla="*/ 3844544 h 6705600"/>
              <a:gd name="connsiteX54" fmla="*/ 0 w 9448800"/>
              <a:gd name="connsiteY54" fmla="*/ 3285744 h 6705600"/>
              <a:gd name="connsiteX55" fmla="*/ 0 w 9448800"/>
              <a:gd name="connsiteY55" fmla="*/ 2794000 h 6705600"/>
              <a:gd name="connsiteX56" fmla="*/ 0 w 9448800"/>
              <a:gd name="connsiteY56" fmla="*/ 2436368 h 6705600"/>
              <a:gd name="connsiteX57" fmla="*/ 0 w 9448800"/>
              <a:gd name="connsiteY57" fmla="*/ 2011680 h 6705600"/>
              <a:gd name="connsiteX58" fmla="*/ 0 w 9448800"/>
              <a:gd name="connsiteY58" fmla="*/ 1385824 h 6705600"/>
              <a:gd name="connsiteX59" fmla="*/ 0 w 9448800"/>
              <a:gd name="connsiteY59" fmla="*/ 827024 h 6705600"/>
              <a:gd name="connsiteX60" fmla="*/ 0 w 9448800"/>
              <a:gd name="connsiteY60" fmla="*/ 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448800" h="6705600" fill="none" extrusionOk="0">
                <a:moveTo>
                  <a:pt x="0" y="0"/>
                </a:moveTo>
                <a:cubicBezTo>
                  <a:pt x="244729" y="-57806"/>
                  <a:pt x="391857" y="32119"/>
                  <a:pt x="590550" y="0"/>
                </a:cubicBezTo>
                <a:cubicBezTo>
                  <a:pt x="789243" y="-32119"/>
                  <a:pt x="827479" y="4128"/>
                  <a:pt x="897636" y="0"/>
                </a:cubicBezTo>
                <a:cubicBezTo>
                  <a:pt x="967793" y="-4128"/>
                  <a:pt x="1242887" y="35071"/>
                  <a:pt x="1488186" y="0"/>
                </a:cubicBezTo>
                <a:cubicBezTo>
                  <a:pt x="1733485" y="-35071"/>
                  <a:pt x="2055568" y="58281"/>
                  <a:pt x="2267712" y="0"/>
                </a:cubicBezTo>
                <a:cubicBezTo>
                  <a:pt x="2479856" y="-58281"/>
                  <a:pt x="2714768" y="45130"/>
                  <a:pt x="2952750" y="0"/>
                </a:cubicBezTo>
                <a:cubicBezTo>
                  <a:pt x="3190732" y="-45130"/>
                  <a:pt x="3200616" y="29699"/>
                  <a:pt x="3354324" y="0"/>
                </a:cubicBezTo>
                <a:cubicBezTo>
                  <a:pt x="3508032" y="-29699"/>
                  <a:pt x="3734500" y="24084"/>
                  <a:pt x="3850386" y="0"/>
                </a:cubicBezTo>
                <a:cubicBezTo>
                  <a:pt x="3966272" y="-24084"/>
                  <a:pt x="4181800" y="51638"/>
                  <a:pt x="4346448" y="0"/>
                </a:cubicBezTo>
                <a:cubicBezTo>
                  <a:pt x="4511096" y="-51638"/>
                  <a:pt x="4649709" y="9261"/>
                  <a:pt x="4748022" y="0"/>
                </a:cubicBezTo>
                <a:cubicBezTo>
                  <a:pt x="4846335" y="-9261"/>
                  <a:pt x="5214543" y="3215"/>
                  <a:pt x="5433060" y="0"/>
                </a:cubicBezTo>
                <a:cubicBezTo>
                  <a:pt x="5651577" y="-3215"/>
                  <a:pt x="5605212" y="1065"/>
                  <a:pt x="5740146" y="0"/>
                </a:cubicBezTo>
                <a:cubicBezTo>
                  <a:pt x="5875080" y="-1065"/>
                  <a:pt x="5976665" y="31872"/>
                  <a:pt x="6047232" y="0"/>
                </a:cubicBezTo>
                <a:cubicBezTo>
                  <a:pt x="6117799" y="-31872"/>
                  <a:pt x="6488606" y="91825"/>
                  <a:pt x="6826758" y="0"/>
                </a:cubicBezTo>
                <a:cubicBezTo>
                  <a:pt x="7164910" y="-91825"/>
                  <a:pt x="7027834" y="22347"/>
                  <a:pt x="7228332" y="0"/>
                </a:cubicBezTo>
                <a:cubicBezTo>
                  <a:pt x="7428830" y="-22347"/>
                  <a:pt x="7572489" y="67900"/>
                  <a:pt x="7913370" y="0"/>
                </a:cubicBezTo>
                <a:cubicBezTo>
                  <a:pt x="8254251" y="-67900"/>
                  <a:pt x="8213796" y="20452"/>
                  <a:pt x="8314944" y="0"/>
                </a:cubicBezTo>
                <a:cubicBezTo>
                  <a:pt x="8416092" y="-20452"/>
                  <a:pt x="8526404" y="36433"/>
                  <a:pt x="8622030" y="0"/>
                </a:cubicBezTo>
                <a:cubicBezTo>
                  <a:pt x="8717656" y="-36433"/>
                  <a:pt x="9279586" y="98485"/>
                  <a:pt x="9448800" y="0"/>
                </a:cubicBezTo>
                <a:cubicBezTo>
                  <a:pt x="9469823" y="181496"/>
                  <a:pt x="9411560" y="358650"/>
                  <a:pt x="9448800" y="625856"/>
                </a:cubicBezTo>
                <a:cubicBezTo>
                  <a:pt x="9486040" y="893062"/>
                  <a:pt x="9440181" y="876351"/>
                  <a:pt x="9448800" y="983488"/>
                </a:cubicBezTo>
                <a:cubicBezTo>
                  <a:pt x="9457419" y="1090625"/>
                  <a:pt x="9423692" y="1180459"/>
                  <a:pt x="9448800" y="1341120"/>
                </a:cubicBezTo>
                <a:cubicBezTo>
                  <a:pt x="9473908" y="1501781"/>
                  <a:pt x="9383730" y="1711533"/>
                  <a:pt x="9448800" y="1899920"/>
                </a:cubicBezTo>
                <a:cubicBezTo>
                  <a:pt x="9513870" y="2088307"/>
                  <a:pt x="9415866" y="2167873"/>
                  <a:pt x="9448800" y="2324608"/>
                </a:cubicBezTo>
                <a:cubicBezTo>
                  <a:pt x="9481734" y="2481343"/>
                  <a:pt x="9397172" y="2810140"/>
                  <a:pt x="9448800" y="3017520"/>
                </a:cubicBezTo>
                <a:cubicBezTo>
                  <a:pt x="9500428" y="3224900"/>
                  <a:pt x="9394566" y="3454385"/>
                  <a:pt x="9448800" y="3643376"/>
                </a:cubicBezTo>
                <a:cubicBezTo>
                  <a:pt x="9503034" y="3832367"/>
                  <a:pt x="9375888" y="3978853"/>
                  <a:pt x="9448800" y="4269232"/>
                </a:cubicBezTo>
                <a:cubicBezTo>
                  <a:pt x="9521712" y="4559611"/>
                  <a:pt x="9438586" y="4500840"/>
                  <a:pt x="9448800" y="4626864"/>
                </a:cubicBezTo>
                <a:cubicBezTo>
                  <a:pt x="9459014" y="4752888"/>
                  <a:pt x="9429981" y="4995646"/>
                  <a:pt x="9448800" y="5118608"/>
                </a:cubicBezTo>
                <a:cubicBezTo>
                  <a:pt x="9467619" y="5241570"/>
                  <a:pt x="9387984" y="5593359"/>
                  <a:pt x="9448800" y="5811520"/>
                </a:cubicBezTo>
                <a:cubicBezTo>
                  <a:pt x="9509616" y="6029681"/>
                  <a:pt x="9385564" y="6261342"/>
                  <a:pt x="9448800" y="6705600"/>
                </a:cubicBezTo>
                <a:cubicBezTo>
                  <a:pt x="9311591" y="6717903"/>
                  <a:pt x="9195396" y="6685567"/>
                  <a:pt x="9047226" y="6705600"/>
                </a:cubicBezTo>
                <a:cubicBezTo>
                  <a:pt x="8899056" y="6725633"/>
                  <a:pt x="8839405" y="6689286"/>
                  <a:pt x="8645652" y="6705600"/>
                </a:cubicBezTo>
                <a:cubicBezTo>
                  <a:pt x="8451899" y="6721914"/>
                  <a:pt x="8128905" y="6686365"/>
                  <a:pt x="7960614" y="6705600"/>
                </a:cubicBezTo>
                <a:cubicBezTo>
                  <a:pt x="7792323" y="6724835"/>
                  <a:pt x="7700519" y="6681711"/>
                  <a:pt x="7464552" y="6705600"/>
                </a:cubicBezTo>
                <a:cubicBezTo>
                  <a:pt x="7228585" y="6729489"/>
                  <a:pt x="6871839" y="6653162"/>
                  <a:pt x="6685026" y="6705600"/>
                </a:cubicBezTo>
                <a:cubicBezTo>
                  <a:pt x="6498213" y="6758038"/>
                  <a:pt x="6325869" y="6667133"/>
                  <a:pt x="5999988" y="6705600"/>
                </a:cubicBezTo>
                <a:cubicBezTo>
                  <a:pt x="5674107" y="6744067"/>
                  <a:pt x="5833380" y="6695935"/>
                  <a:pt x="5692902" y="6705600"/>
                </a:cubicBezTo>
                <a:cubicBezTo>
                  <a:pt x="5552424" y="6715265"/>
                  <a:pt x="5157889" y="6678436"/>
                  <a:pt x="5007864" y="6705600"/>
                </a:cubicBezTo>
                <a:cubicBezTo>
                  <a:pt x="4857839" y="6732764"/>
                  <a:pt x="4623677" y="6667642"/>
                  <a:pt x="4322826" y="6705600"/>
                </a:cubicBezTo>
                <a:cubicBezTo>
                  <a:pt x="4021975" y="6743558"/>
                  <a:pt x="4153274" y="6699219"/>
                  <a:pt x="4015740" y="6705600"/>
                </a:cubicBezTo>
                <a:cubicBezTo>
                  <a:pt x="3878206" y="6711981"/>
                  <a:pt x="3589986" y="6644523"/>
                  <a:pt x="3236214" y="6705600"/>
                </a:cubicBezTo>
                <a:cubicBezTo>
                  <a:pt x="2882442" y="6766677"/>
                  <a:pt x="2885531" y="6662023"/>
                  <a:pt x="2740152" y="6705600"/>
                </a:cubicBezTo>
                <a:cubicBezTo>
                  <a:pt x="2594773" y="6749177"/>
                  <a:pt x="2392415" y="6667251"/>
                  <a:pt x="2244090" y="6705600"/>
                </a:cubicBezTo>
                <a:cubicBezTo>
                  <a:pt x="2095765" y="6743949"/>
                  <a:pt x="2011958" y="6682359"/>
                  <a:pt x="1937004" y="6705600"/>
                </a:cubicBezTo>
                <a:cubicBezTo>
                  <a:pt x="1862050" y="6728841"/>
                  <a:pt x="1738940" y="6684635"/>
                  <a:pt x="1629918" y="6705600"/>
                </a:cubicBezTo>
                <a:cubicBezTo>
                  <a:pt x="1520896" y="6726565"/>
                  <a:pt x="1330498" y="6673057"/>
                  <a:pt x="1228344" y="6705600"/>
                </a:cubicBezTo>
                <a:cubicBezTo>
                  <a:pt x="1126190" y="6738143"/>
                  <a:pt x="808669" y="6642259"/>
                  <a:pt x="543306" y="6705600"/>
                </a:cubicBezTo>
                <a:cubicBezTo>
                  <a:pt x="277943" y="6768941"/>
                  <a:pt x="197067" y="6681663"/>
                  <a:pt x="0" y="6705600"/>
                </a:cubicBezTo>
                <a:cubicBezTo>
                  <a:pt x="-56432" y="6525805"/>
                  <a:pt x="81454" y="6216889"/>
                  <a:pt x="0" y="6012688"/>
                </a:cubicBezTo>
                <a:cubicBezTo>
                  <a:pt x="-81454" y="5808487"/>
                  <a:pt x="22431" y="5634507"/>
                  <a:pt x="0" y="5453888"/>
                </a:cubicBezTo>
                <a:cubicBezTo>
                  <a:pt x="-22431" y="5273269"/>
                  <a:pt x="45057" y="5086374"/>
                  <a:pt x="0" y="4895088"/>
                </a:cubicBezTo>
                <a:cubicBezTo>
                  <a:pt x="-45057" y="4703802"/>
                  <a:pt x="2027" y="4610587"/>
                  <a:pt x="0" y="4537456"/>
                </a:cubicBezTo>
                <a:cubicBezTo>
                  <a:pt x="-2027" y="4464325"/>
                  <a:pt x="63825" y="4002445"/>
                  <a:pt x="0" y="3844544"/>
                </a:cubicBezTo>
                <a:cubicBezTo>
                  <a:pt x="-63825" y="3686643"/>
                  <a:pt x="30858" y="3461088"/>
                  <a:pt x="0" y="3285744"/>
                </a:cubicBezTo>
                <a:cubicBezTo>
                  <a:pt x="-30858" y="3110400"/>
                  <a:pt x="14555" y="2902118"/>
                  <a:pt x="0" y="2794000"/>
                </a:cubicBezTo>
                <a:cubicBezTo>
                  <a:pt x="-14555" y="2685882"/>
                  <a:pt x="38839" y="2610909"/>
                  <a:pt x="0" y="2436368"/>
                </a:cubicBezTo>
                <a:cubicBezTo>
                  <a:pt x="-38839" y="2261827"/>
                  <a:pt x="41739" y="2195625"/>
                  <a:pt x="0" y="2011680"/>
                </a:cubicBezTo>
                <a:cubicBezTo>
                  <a:pt x="-41739" y="1827735"/>
                  <a:pt x="42776" y="1582297"/>
                  <a:pt x="0" y="1385824"/>
                </a:cubicBezTo>
                <a:cubicBezTo>
                  <a:pt x="-42776" y="1189351"/>
                  <a:pt x="45180" y="1025021"/>
                  <a:pt x="0" y="827024"/>
                </a:cubicBezTo>
                <a:cubicBezTo>
                  <a:pt x="-45180" y="629027"/>
                  <a:pt x="59836" y="320333"/>
                  <a:pt x="0" y="0"/>
                </a:cubicBezTo>
                <a:close/>
              </a:path>
              <a:path w="9448800" h="6705600" stroke="0" extrusionOk="0">
                <a:moveTo>
                  <a:pt x="0" y="0"/>
                </a:moveTo>
                <a:cubicBezTo>
                  <a:pt x="135400" y="-30843"/>
                  <a:pt x="241396" y="13652"/>
                  <a:pt x="307086" y="0"/>
                </a:cubicBezTo>
                <a:cubicBezTo>
                  <a:pt x="372776" y="-13652"/>
                  <a:pt x="538311" y="29253"/>
                  <a:pt x="708660" y="0"/>
                </a:cubicBezTo>
                <a:cubicBezTo>
                  <a:pt x="879009" y="-29253"/>
                  <a:pt x="952614" y="37365"/>
                  <a:pt x="1110234" y="0"/>
                </a:cubicBezTo>
                <a:cubicBezTo>
                  <a:pt x="1267854" y="-37365"/>
                  <a:pt x="1561338" y="33142"/>
                  <a:pt x="1795272" y="0"/>
                </a:cubicBezTo>
                <a:cubicBezTo>
                  <a:pt x="2029206" y="-33142"/>
                  <a:pt x="2211274" y="17900"/>
                  <a:pt x="2480310" y="0"/>
                </a:cubicBezTo>
                <a:cubicBezTo>
                  <a:pt x="2749346" y="-17900"/>
                  <a:pt x="2778835" y="58732"/>
                  <a:pt x="3070860" y="0"/>
                </a:cubicBezTo>
                <a:cubicBezTo>
                  <a:pt x="3362885" y="-58732"/>
                  <a:pt x="3522516" y="67936"/>
                  <a:pt x="3661410" y="0"/>
                </a:cubicBezTo>
                <a:cubicBezTo>
                  <a:pt x="3800304" y="-67936"/>
                  <a:pt x="4108973" y="18121"/>
                  <a:pt x="4251960" y="0"/>
                </a:cubicBezTo>
                <a:cubicBezTo>
                  <a:pt x="4394947" y="-18121"/>
                  <a:pt x="4478088" y="17014"/>
                  <a:pt x="4559046" y="0"/>
                </a:cubicBezTo>
                <a:cubicBezTo>
                  <a:pt x="4640004" y="-17014"/>
                  <a:pt x="4776686" y="36511"/>
                  <a:pt x="4960620" y="0"/>
                </a:cubicBezTo>
                <a:cubicBezTo>
                  <a:pt x="5144554" y="-36511"/>
                  <a:pt x="5233441" y="53375"/>
                  <a:pt x="5456682" y="0"/>
                </a:cubicBezTo>
                <a:cubicBezTo>
                  <a:pt x="5679923" y="-53375"/>
                  <a:pt x="5817815" y="53888"/>
                  <a:pt x="6047232" y="0"/>
                </a:cubicBezTo>
                <a:cubicBezTo>
                  <a:pt x="6276649" y="-53888"/>
                  <a:pt x="6268116" y="42170"/>
                  <a:pt x="6448806" y="0"/>
                </a:cubicBezTo>
                <a:cubicBezTo>
                  <a:pt x="6629496" y="-42170"/>
                  <a:pt x="7042134" y="64132"/>
                  <a:pt x="7228332" y="0"/>
                </a:cubicBezTo>
                <a:cubicBezTo>
                  <a:pt x="7414530" y="-64132"/>
                  <a:pt x="7440462" y="20230"/>
                  <a:pt x="7629906" y="0"/>
                </a:cubicBezTo>
                <a:cubicBezTo>
                  <a:pt x="7819350" y="-20230"/>
                  <a:pt x="8053033" y="29229"/>
                  <a:pt x="8314944" y="0"/>
                </a:cubicBezTo>
                <a:cubicBezTo>
                  <a:pt x="8576855" y="-29229"/>
                  <a:pt x="9137846" y="107638"/>
                  <a:pt x="9448800" y="0"/>
                </a:cubicBezTo>
                <a:cubicBezTo>
                  <a:pt x="9506321" y="132986"/>
                  <a:pt x="9382186" y="368330"/>
                  <a:pt x="9448800" y="625856"/>
                </a:cubicBezTo>
                <a:cubicBezTo>
                  <a:pt x="9515414" y="883382"/>
                  <a:pt x="9414195" y="1152261"/>
                  <a:pt x="9448800" y="1318768"/>
                </a:cubicBezTo>
                <a:cubicBezTo>
                  <a:pt x="9483405" y="1485275"/>
                  <a:pt x="9397866" y="1549398"/>
                  <a:pt x="9448800" y="1743456"/>
                </a:cubicBezTo>
                <a:cubicBezTo>
                  <a:pt x="9499734" y="1937514"/>
                  <a:pt x="9439869" y="2108041"/>
                  <a:pt x="9448800" y="2302256"/>
                </a:cubicBezTo>
                <a:cubicBezTo>
                  <a:pt x="9457731" y="2496471"/>
                  <a:pt x="9419188" y="2566697"/>
                  <a:pt x="9448800" y="2794000"/>
                </a:cubicBezTo>
                <a:cubicBezTo>
                  <a:pt x="9478412" y="3021303"/>
                  <a:pt x="9428866" y="3251811"/>
                  <a:pt x="9448800" y="3486912"/>
                </a:cubicBezTo>
                <a:cubicBezTo>
                  <a:pt x="9468734" y="3722013"/>
                  <a:pt x="9430743" y="3874607"/>
                  <a:pt x="9448800" y="4112768"/>
                </a:cubicBezTo>
                <a:cubicBezTo>
                  <a:pt x="9466857" y="4350929"/>
                  <a:pt x="9387466" y="4591577"/>
                  <a:pt x="9448800" y="4738624"/>
                </a:cubicBezTo>
                <a:cubicBezTo>
                  <a:pt x="9510134" y="4885671"/>
                  <a:pt x="9413269" y="5004691"/>
                  <a:pt x="9448800" y="5230368"/>
                </a:cubicBezTo>
                <a:cubicBezTo>
                  <a:pt x="9484331" y="5456045"/>
                  <a:pt x="9392029" y="5775074"/>
                  <a:pt x="9448800" y="5923280"/>
                </a:cubicBezTo>
                <a:cubicBezTo>
                  <a:pt x="9505571" y="6071486"/>
                  <a:pt x="9435175" y="6427644"/>
                  <a:pt x="9448800" y="6705600"/>
                </a:cubicBezTo>
                <a:cubicBezTo>
                  <a:pt x="9146582" y="6786090"/>
                  <a:pt x="8922118" y="6645289"/>
                  <a:pt x="8763762" y="6705600"/>
                </a:cubicBezTo>
                <a:cubicBezTo>
                  <a:pt x="8605406" y="6765911"/>
                  <a:pt x="8319935" y="6640376"/>
                  <a:pt x="8173212" y="6705600"/>
                </a:cubicBezTo>
                <a:cubicBezTo>
                  <a:pt x="8026489" y="6770824"/>
                  <a:pt x="7743209" y="6622001"/>
                  <a:pt x="7393686" y="6705600"/>
                </a:cubicBezTo>
                <a:cubicBezTo>
                  <a:pt x="7044163" y="6789199"/>
                  <a:pt x="7191824" y="6691102"/>
                  <a:pt x="7086600" y="6705600"/>
                </a:cubicBezTo>
                <a:cubicBezTo>
                  <a:pt x="6981376" y="6720098"/>
                  <a:pt x="6820757" y="6686992"/>
                  <a:pt x="6685026" y="6705600"/>
                </a:cubicBezTo>
                <a:cubicBezTo>
                  <a:pt x="6549295" y="6724208"/>
                  <a:pt x="6370047" y="6667898"/>
                  <a:pt x="6283452" y="6705600"/>
                </a:cubicBezTo>
                <a:cubicBezTo>
                  <a:pt x="6196857" y="6743302"/>
                  <a:pt x="6010292" y="6697576"/>
                  <a:pt x="5881878" y="6705600"/>
                </a:cubicBezTo>
                <a:cubicBezTo>
                  <a:pt x="5753464" y="6713624"/>
                  <a:pt x="5684583" y="6688500"/>
                  <a:pt x="5574792" y="6705600"/>
                </a:cubicBezTo>
                <a:cubicBezTo>
                  <a:pt x="5465001" y="6722700"/>
                  <a:pt x="5101652" y="6643749"/>
                  <a:pt x="4889754" y="6705600"/>
                </a:cubicBezTo>
                <a:cubicBezTo>
                  <a:pt x="4677856" y="6767451"/>
                  <a:pt x="4597888" y="6693282"/>
                  <a:pt x="4488180" y="6705600"/>
                </a:cubicBezTo>
                <a:cubicBezTo>
                  <a:pt x="4378472" y="6717918"/>
                  <a:pt x="4037262" y="6666431"/>
                  <a:pt x="3897630" y="6705600"/>
                </a:cubicBezTo>
                <a:cubicBezTo>
                  <a:pt x="3757998" y="6744769"/>
                  <a:pt x="3706835" y="6702199"/>
                  <a:pt x="3590544" y="6705600"/>
                </a:cubicBezTo>
                <a:cubicBezTo>
                  <a:pt x="3474253" y="6709001"/>
                  <a:pt x="3323202" y="6658590"/>
                  <a:pt x="3188970" y="6705600"/>
                </a:cubicBezTo>
                <a:cubicBezTo>
                  <a:pt x="3054738" y="6752610"/>
                  <a:pt x="2829817" y="6697012"/>
                  <a:pt x="2503932" y="6705600"/>
                </a:cubicBezTo>
                <a:cubicBezTo>
                  <a:pt x="2178047" y="6714188"/>
                  <a:pt x="2209449" y="6686095"/>
                  <a:pt x="2007870" y="6705600"/>
                </a:cubicBezTo>
                <a:cubicBezTo>
                  <a:pt x="1806291" y="6725105"/>
                  <a:pt x="1536264" y="6689868"/>
                  <a:pt x="1228344" y="6705600"/>
                </a:cubicBezTo>
                <a:cubicBezTo>
                  <a:pt x="920424" y="6721332"/>
                  <a:pt x="820610" y="6643193"/>
                  <a:pt x="637794" y="6705600"/>
                </a:cubicBezTo>
                <a:cubicBezTo>
                  <a:pt x="454978" y="6768007"/>
                  <a:pt x="274466" y="6644147"/>
                  <a:pt x="0" y="6705600"/>
                </a:cubicBezTo>
                <a:cubicBezTo>
                  <a:pt x="-55959" y="6415925"/>
                  <a:pt x="33061" y="6301317"/>
                  <a:pt x="0" y="6012688"/>
                </a:cubicBezTo>
                <a:cubicBezTo>
                  <a:pt x="-33061" y="5724059"/>
                  <a:pt x="16886" y="5829579"/>
                  <a:pt x="0" y="5655056"/>
                </a:cubicBezTo>
                <a:cubicBezTo>
                  <a:pt x="-16886" y="5480533"/>
                  <a:pt x="41221" y="5308317"/>
                  <a:pt x="0" y="5163312"/>
                </a:cubicBezTo>
                <a:cubicBezTo>
                  <a:pt x="-41221" y="5018307"/>
                  <a:pt x="82137" y="4609026"/>
                  <a:pt x="0" y="4470400"/>
                </a:cubicBezTo>
                <a:cubicBezTo>
                  <a:pt x="-82137" y="4331774"/>
                  <a:pt x="35519" y="4254918"/>
                  <a:pt x="0" y="4112768"/>
                </a:cubicBezTo>
                <a:cubicBezTo>
                  <a:pt x="-35519" y="3970618"/>
                  <a:pt x="21703" y="3777339"/>
                  <a:pt x="0" y="3553968"/>
                </a:cubicBezTo>
                <a:cubicBezTo>
                  <a:pt x="-21703" y="3330597"/>
                  <a:pt x="51317" y="3214617"/>
                  <a:pt x="0" y="3062224"/>
                </a:cubicBezTo>
                <a:cubicBezTo>
                  <a:pt x="-51317" y="2909831"/>
                  <a:pt x="24161" y="2724918"/>
                  <a:pt x="0" y="2637536"/>
                </a:cubicBezTo>
                <a:cubicBezTo>
                  <a:pt x="-24161" y="2550154"/>
                  <a:pt x="5125" y="2341452"/>
                  <a:pt x="0" y="2212848"/>
                </a:cubicBezTo>
                <a:cubicBezTo>
                  <a:pt x="-5125" y="2084244"/>
                  <a:pt x="31923" y="1984872"/>
                  <a:pt x="0" y="1788160"/>
                </a:cubicBezTo>
                <a:cubicBezTo>
                  <a:pt x="-31923" y="1591448"/>
                  <a:pt x="20799" y="1458715"/>
                  <a:pt x="0" y="1363472"/>
                </a:cubicBezTo>
                <a:cubicBezTo>
                  <a:pt x="-20799" y="1268229"/>
                  <a:pt x="39719" y="873918"/>
                  <a:pt x="0" y="737616"/>
                </a:cubicBezTo>
                <a:cubicBezTo>
                  <a:pt x="-39719" y="601314"/>
                  <a:pt x="19469" y="21848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272034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25774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96715E-8FED-052B-7DFF-34BD83F20760}"/>
              </a:ext>
            </a:extLst>
          </p:cNvPr>
          <p:cNvSpPr txBox="1"/>
          <p:nvPr/>
        </p:nvSpPr>
        <p:spPr>
          <a:xfrm>
            <a:off x="3034030" y="647700"/>
            <a:ext cx="302387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Personal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A810B-6259-62BE-1945-D93458F38306}"/>
              </a:ext>
            </a:extLst>
          </p:cNvPr>
          <p:cNvSpPr txBox="1"/>
          <p:nvPr/>
        </p:nvSpPr>
        <p:spPr>
          <a:xfrm>
            <a:off x="2933700" y="5981700"/>
            <a:ext cx="3962400" cy="1631216"/>
          </a:xfrm>
          <a:custGeom>
            <a:avLst/>
            <a:gdLst>
              <a:gd name="connsiteX0" fmla="*/ 0 w 3962400"/>
              <a:gd name="connsiteY0" fmla="*/ 0 h 1631216"/>
              <a:gd name="connsiteX1" fmla="*/ 605681 w 3962400"/>
              <a:gd name="connsiteY1" fmla="*/ 0 h 1631216"/>
              <a:gd name="connsiteX2" fmla="*/ 1211362 w 3962400"/>
              <a:gd name="connsiteY2" fmla="*/ 0 h 1631216"/>
              <a:gd name="connsiteX3" fmla="*/ 1658547 w 3962400"/>
              <a:gd name="connsiteY3" fmla="*/ 0 h 1631216"/>
              <a:gd name="connsiteX4" fmla="*/ 2105733 w 3962400"/>
              <a:gd name="connsiteY4" fmla="*/ 0 h 1631216"/>
              <a:gd name="connsiteX5" fmla="*/ 2552918 w 3962400"/>
              <a:gd name="connsiteY5" fmla="*/ 0 h 1631216"/>
              <a:gd name="connsiteX6" fmla="*/ 3158599 w 3962400"/>
              <a:gd name="connsiteY6" fmla="*/ 0 h 1631216"/>
              <a:gd name="connsiteX7" fmla="*/ 3962400 w 3962400"/>
              <a:gd name="connsiteY7" fmla="*/ 0 h 1631216"/>
              <a:gd name="connsiteX8" fmla="*/ 3962400 w 3962400"/>
              <a:gd name="connsiteY8" fmla="*/ 527427 h 1631216"/>
              <a:gd name="connsiteX9" fmla="*/ 3962400 w 3962400"/>
              <a:gd name="connsiteY9" fmla="*/ 1022229 h 1631216"/>
              <a:gd name="connsiteX10" fmla="*/ 3962400 w 3962400"/>
              <a:gd name="connsiteY10" fmla="*/ 1631216 h 1631216"/>
              <a:gd name="connsiteX11" fmla="*/ 3515215 w 3962400"/>
              <a:gd name="connsiteY11" fmla="*/ 1631216 h 1631216"/>
              <a:gd name="connsiteX12" fmla="*/ 3028406 w 3962400"/>
              <a:gd name="connsiteY12" fmla="*/ 1631216 h 1631216"/>
              <a:gd name="connsiteX13" fmla="*/ 2422725 w 3962400"/>
              <a:gd name="connsiteY13" fmla="*/ 1631216 h 1631216"/>
              <a:gd name="connsiteX14" fmla="*/ 1896291 w 3962400"/>
              <a:gd name="connsiteY14" fmla="*/ 1631216 h 1631216"/>
              <a:gd name="connsiteX15" fmla="*/ 1290610 w 3962400"/>
              <a:gd name="connsiteY15" fmla="*/ 1631216 h 1631216"/>
              <a:gd name="connsiteX16" fmla="*/ 684929 w 3962400"/>
              <a:gd name="connsiteY16" fmla="*/ 1631216 h 1631216"/>
              <a:gd name="connsiteX17" fmla="*/ 0 w 3962400"/>
              <a:gd name="connsiteY17" fmla="*/ 1631216 h 1631216"/>
              <a:gd name="connsiteX18" fmla="*/ 0 w 3962400"/>
              <a:gd name="connsiteY18" fmla="*/ 1136414 h 1631216"/>
              <a:gd name="connsiteX19" fmla="*/ 0 w 3962400"/>
              <a:gd name="connsiteY19" fmla="*/ 608987 h 1631216"/>
              <a:gd name="connsiteX20" fmla="*/ 0 w 3962400"/>
              <a:gd name="connsiteY20" fmla="*/ 0 h 16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62400" h="1631216" fill="none" extrusionOk="0">
                <a:moveTo>
                  <a:pt x="0" y="0"/>
                </a:moveTo>
                <a:cubicBezTo>
                  <a:pt x="280031" y="-61449"/>
                  <a:pt x="345999" y="24342"/>
                  <a:pt x="605681" y="0"/>
                </a:cubicBezTo>
                <a:cubicBezTo>
                  <a:pt x="865363" y="-24342"/>
                  <a:pt x="1009871" y="22613"/>
                  <a:pt x="1211362" y="0"/>
                </a:cubicBezTo>
                <a:cubicBezTo>
                  <a:pt x="1412853" y="-22613"/>
                  <a:pt x="1526302" y="48984"/>
                  <a:pt x="1658547" y="0"/>
                </a:cubicBezTo>
                <a:cubicBezTo>
                  <a:pt x="1790793" y="-48984"/>
                  <a:pt x="1941895" y="5409"/>
                  <a:pt x="2105733" y="0"/>
                </a:cubicBezTo>
                <a:cubicBezTo>
                  <a:pt x="2269571" y="-5409"/>
                  <a:pt x="2441768" y="52361"/>
                  <a:pt x="2552918" y="0"/>
                </a:cubicBezTo>
                <a:cubicBezTo>
                  <a:pt x="2664069" y="-52361"/>
                  <a:pt x="2968573" y="31492"/>
                  <a:pt x="3158599" y="0"/>
                </a:cubicBezTo>
                <a:cubicBezTo>
                  <a:pt x="3348625" y="-31492"/>
                  <a:pt x="3736848" y="7151"/>
                  <a:pt x="3962400" y="0"/>
                </a:cubicBezTo>
                <a:cubicBezTo>
                  <a:pt x="3981119" y="127115"/>
                  <a:pt x="3921021" y="377806"/>
                  <a:pt x="3962400" y="527427"/>
                </a:cubicBezTo>
                <a:cubicBezTo>
                  <a:pt x="4003779" y="677048"/>
                  <a:pt x="3924945" y="822176"/>
                  <a:pt x="3962400" y="1022229"/>
                </a:cubicBezTo>
                <a:cubicBezTo>
                  <a:pt x="3999855" y="1222282"/>
                  <a:pt x="3897997" y="1459061"/>
                  <a:pt x="3962400" y="1631216"/>
                </a:cubicBezTo>
                <a:cubicBezTo>
                  <a:pt x="3791581" y="1665346"/>
                  <a:pt x="3692256" y="1590899"/>
                  <a:pt x="3515215" y="1631216"/>
                </a:cubicBezTo>
                <a:cubicBezTo>
                  <a:pt x="3338175" y="1671533"/>
                  <a:pt x="3214367" y="1601843"/>
                  <a:pt x="3028406" y="1631216"/>
                </a:cubicBezTo>
                <a:cubicBezTo>
                  <a:pt x="2842445" y="1660589"/>
                  <a:pt x="2695194" y="1579937"/>
                  <a:pt x="2422725" y="1631216"/>
                </a:cubicBezTo>
                <a:cubicBezTo>
                  <a:pt x="2150256" y="1682495"/>
                  <a:pt x="2089158" y="1597079"/>
                  <a:pt x="1896291" y="1631216"/>
                </a:cubicBezTo>
                <a:cubicBezTo>
                  <a:pt x="1703424" y="1665353"/>
                  <a:pt x="1460823" y="1594096"/>
                  <a:pt x="1290610" y="1631216"/>
                </a:cubicBezTo>
                <a:cubicBezTo>
                  <a:pt x="1120397" y="1668336"/>
                  <a:pt x="807909" y="1614529"/>
                  <a:pt x="684929" y="1631216"/>
                </a:cubicBezTo>
                <a:cubicBezTo>
                  <a:pt x="561949" y="1647903"/>
                  <a:pt x="192831" y="1558088"/>
                  <a:pt x="0" y="1631216"/>
                </a:cubicBezTo>
                <a:cubicBezTo>
                  <a:pt x="-30815" y="1482211"/>
                  <a:pt x="25321" y="1242950"/>
                  <a:pt x="0" y="1136414"/>
                </a:cubicBezTo>
                <a:cubicBezTo>
                  <a:pt x="-25321" y="1029878"/>
                  <a:pt x="31056" y="808969"/>
                  <a:pt x="0" y="608987"/>
                </a:cubicBezTo>
                <a:cubicBezTo>
                  <a:pt x="-31056" y="409005"/>
                  <a:pt x="52171" y="259970"/>
                  <a:pt x="0" y="0"/>
                </a:cubicBezTo>
                <a:close/>
              </a:path>
              <a:path w="3962400" h="1631216" stroke="0" extrusionOk="0">
                <a:moveTo>
                  <a:pt x="0" y="0"/>
                </a:moveTo>
                <a:cubicBezTo>
                  <a:pt x="302761" y="-71265"/>
                  <a:pt x="453132" y="54643"/>
                  <a:pt x="645305" y="0"/>
                </a:cubicBezTo>
                <a:cubicBezTo>
                  <a:pt x="837478" y="-54643"/>
                  <a:pt x="989603" y="50051"/>
                  <a:pt x="1132114" y="0"/>
                </a:cubicBezTo>
                <a:cubicBezTo>
                  <a:pt x="1274625" y="-50051"/>
                  <a:pt x="1513519" y="34303"/>
                  <a:pt x="1698171" y="0"/>
                </a:cubicBezTo>
                <a:cubicBezTo>
                  <a:pt x="1882823" y="-34303"/>
                  <a:pt x="1977962" y="43267"/>
                  <a:pt x="2184981" y="0"/>
                </a:cubicBezTo>
                <a:cubicBezTo>
                  <a:pt x="2392000" y="-43267"/>
                  <a:pt x="2648859" y="63828"/>
                  <a:pt x="2830286" y="0"/>
                </a:cubicBezTo>
                <a:cubicBezTo>
                  <a:pt x="3011714" y="-63828"/>
                  <a:pt x="3294215" y="55011"/>
                  <a:pt x="3435967" y="0"/>
                </a:cubicBezTo>
                <a:cubicBezTo>
                  <a:pt x="3577719" y="-55011"/>
                  <a:pt x="3771135" y="21530"/>
                  <a:pt x="3962400" y="0"/>
                </a:cubicBezTo>
                <a:cubicBezTo>
                  <a:pt x="3975051" y="239714"/>
                  <a:pt x="3932387" y="346121"/>
                  <a:pt x="3962400" y="511114"/>
                </a:cubicBezTo>
                <a:cubicBezTo>
                  <a:pt x="3992413" y="676107"/>
                  <a:pt x="3931045" y="838091"/>
                  <a:pt x="3962400" y="1005917"/>
                </a:cubicBezTo>
                <a:cubicBezTo>
                  <a:pt x="3993755" y="1173743"/>
                  <a:pt x="3942007" y="1365098"/>
                  <a:pt x="3962400" y="1631216"/>
                </a:cubicBezTo>
                <a:cubicBezTo>
                  <a:pt x="3767654" y="1676237"/>
                  <a:pt x="3604528" y="1577044"/>
                  <a:pt x="3317095" y="1631216"/>
                </a:cubicBezTo>
                <a:cubicBezTo>
                  <a:pt x="3029662" y="1685388"/>
                  <a:pt x="2844902" y="1568887"/>
                  <a:pt x="2671790" y="1631216"/>
                </a:cubicBezTo>
                <a:cubicBezTo>
                  <a:pt x="2498679" y="1693545"/>
                  <a:pt x="2409443" y="1579950"/>
                  <a:pt x="2224605" y="1631216"/>
                </a:cubicBezTo>
                <a:cubicBezTo>
                  <a:pt x="2039767" y="1682482"/>
                  <a:pt x="1915184" y="1613010"/>
                  <a:pt x="1737795" y="1631216"/>
                </a:cubicBezTo>
                <a:cubicBezTo>
                  <a:pt x="1560406" y="1649422"/>
                  <a:pt x="1261702" y="1570650"/>
                  <a:pt x="1132114" y="1631216"/>
                </a:cubicBezTo>
                <a:cubicBezTo>
                  <a:pt x="1002526" y="1691782"/>
                  <a:pt x="809919" y="1616620"/>
                  <a:pt x="645305" y="1631216"/>
                </a:cubicBezTo>
                <a:cubicBezTo>
                  <a:pt x="480691" y="1645812"/>
                  <a:pt x="145007" y="1568540"/>
                  <a:pt x="0" y="1631216"/>
                </a:cubicBezTo>
                <a:cubicBezTo>
                  <a:pt x="-12991" y="1415412"/>
                  <a:pt x="29316" y="1274880"/>
                  <a:pt x="0" y="1120102"/>
                </a:cubicBezTo>
                <a:cubicBezTo>
                  <a:pt x="-29316" y="965324"/>
                  <a:pt x="19391" y="823477"/>
                  <a:pt x="0" y="560051"/>
                </a:cubicBezTo>
                <a:cubicBezTo>
                  <a:pt x="-19391" y="296625"/>
                  <a:pt x="9682" y="239108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FF33CC"/>
            </a:solidFill>
            <a:extLst>
              <a:ext uri="{C807C97D-BFC1-408E-A445-0C87EB9F89A2}">
                <ask:lineSketchStyleProps xmlns:ask="http://schemas.microsoft.com/office/drawing/2018/sketchyshapes" sd="41107960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Down Payment savings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Mortgage Payments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Planning for size of house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8C8A079D-F3CA-CF36-C284-444580D6AA9E}"/>
              </a:ext>
            </a:extLst>
          </p:cNvPr>
          <p:cNvSpPr/>
          <p:nvPr/>
        </p:nvSpPr>
        <p:spPr>
          <a:xfrm>
            <a:off x="266700" y="214763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24144-E5D6-E7CE-DD51-82A642B8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801736"/>
            <a:ext cx="9220200" cy="3829078"/>
          </a:xfrm>
          <a:custGeom>
            <a:avLst/>
            <a:gdLst>
              <a:gd name="connsiteX0" fmla="*/ 0 w 9220200"/>
              <a:gd name="connsiteY0" fmla="*/ 0 h 3829078"/>
              <a:gd name="connsiteX1" fmla="*/ 668465 w 9220200"/>
              <a:gd name="connsiteY1" fmla="*/ 0 h 3829078"/>
              <a:gd name="connsiteX2" fmla="*/ 1152525 w 9220200"/>
              <a:gd name="connsiteY2" fmla="*/ 0 h 3829078"/>
              <a:gd name="connsiteX3" fmla="*/ 1913192 w 9220200"/>
              <a:gd name="connsiteY3" fmla="*/ 0 h 3829078"/>
              <a:gd name="connsiteX4" fmla="*/ 2212848 w 9220200"/>
              <a:gd name="connsiteY4" fmla="*/ 0 h 3829078"/>
              <a:gd name="connsiteX5" fmla="*/ 2789111 w 9220200"/>
              <a:gd name="connsiteY5" fmla="*/ 0 h 3829078"/>
              <a:gd name="connsiteX6" fmla="*/ 3365373 w 9220200"/>
              <a:gd name="connsiteY6" fmla="*/ 0 h 3829078"/>
              <a:gd name="connsiteX7" fmla="*/ 3941636 w 9220200"/>
              <a:gd name="connsiteY7" fmla="*/ 0 h 3829078"/>
              <a:gd name="connsiteX8" fmla="*/ 4333494 w 9220200"/>
              <a:gd name="connsiteY8" fmla="*/ 0 h 3829078"/>
              <a:gd name="connsiteX9" fmla="*/ 4633150 w 9220200"/>
              <a:gd name="connsiteY9" fmla="*/ 0 h 3829078"/>
              <a:gd name="connsiteX10" fmla="*/ 5393817 w 9220200"/>
              <a:gd name="connsiteY10" fmla="*/ 0 h 3829078"/>
              <a:gd name="connsiteX11" fmla="*/ 6154484 w 9220200"/>
              <a:gd name="connsiteY11" fmla="*/ 0 h 3829078"/>
              <a:gd name="connsiteX12" fmla="*/ 6454140 w 9220200"/>
              <a:gd name="connsiteY12" fmla="*/ 0 h 3829078"/>
              <a:gd name="connsiteX13" fmla="*/ 7030403 w 9220200"/>
              <a:gd name="connsiteY13" fmla="*/ 0 h 3829078"/>
              <a:gd name="connsiteX14" fmla="*/ 7606665 w 9220200"/>
              <a:gd name="connsiteY14" fmla="*/ 0 h 3829078"/>
              <a:gd name="connsiteX15" fmla="*/ 8367332 w 9220200"/>
              <a:gd name="connsiteY15" fmla="*/ 0 h 3829078"/>
              <a:gd name="connsiteX16" fmla="*/ 8666988 w 9220200"/>
              <a:gd name="connsiteY16" fmla="*/ 0 h 3829078"/>
              <a:gd name="connsiteX17" fmla="*/ 9220200 w 9220200"/>
              <a:gd name="connsiteY17" fmla="*/ 0 h 3829078"/>
              <a:gd name="connsiteX18" fmla="*/ 9220200 w 9220200"/>
              <a:gd name="connsiteY18" fmla="*/ 623593 h 3829078"/>
              <a:gd name="connsiteX19" fmla="*/ 9220200 w 9220200"/>
              <a:gd name="connsiteY19" fmla="*/ 1170604 h 3829078"/>
              <a:gd name="connsiteX20" fmla="*/ 9220200 w 9220200"/>
              <a:gd name="connsiteY20" fmla="*/ 1602743 h 3829078"/>
              <a:gd name="connsiteX21" fmla="*/ 9220200 w 9220200"/>
              <a:gd name="connsiteY21" fmla="*/ 2073172 h 3829078"/>
              <a:gd name="connsiteX22" fmla="*/ 9220200 w 9220200"/>
              <a:gd name="connsiteY22" fmla="*/ 2658474 h 3829078"/>
              <a:gd name="connsiteX23" fmla="*/ 9220200 w 9220200"/>
              <a:gd name="connsiteY23" fmla="*/ 3205485 h 3829078"/>
              <a:gd name="connsiteX24" fmla="*/ 9220200 w 9220200"/>
              <a:gd name="connsiteY24" fmla="*/ 3829078 h 3829078"/>
              <a:gd name="connsiteX25" fmla="*/ 8551736 w 9220200"/>
              <a:gd name="connsiteY25" fmla="*/ 3829078 h 3829078"/>
              <a:gd name="connsiteX26" fmla="*/ 7975473 w 9220200"/>
              <a:gd name="connsiteY26" fmla="*/ 3829078 h 3829078"/>
              <a:gd name="connsiteX27" fmla="*/ 7675817 w 9220200"/>
              <a:gd name="connsiteY27" fmla="*/ 3829078 h 3829078"/>
              <a:gd name="connsiteX28" fmla="*/ 7099554 w 9220200"/>
              <a:gd name="connsiteY28" fmla="*/ 3829078 h 3829078"/>
              <a:gd name="connsiteX29" fmla="*/ 6338888 w 9220200"/>
              <a:gd name="connsiteY29" fmla="*/ 3829078 h 3829078"/>
              <a:gd name="connsiteX30" fmla="*/ 5670423 w 9220200"/>
              <a:gd name="connsiteY30" fmla="*/ 3829078 h 3829078"/>
              <a:gd name="connsiteX31" fmla="*/ 5186363 w 9220200"/>
              <a:gd name="connsiteY31" fmla="*/ 3829078 h 3829078"/>
              <a:gd name="connsiteX32" fmla="*/ 4610100 w 9220200"/>
              <a:gd name="connsiteY32" fmla="*/ 3829078 h 3829078"/>
              <a:gd name="connsiteX33" fmla="*/ 4126040 w 9220200"/>
              <a:gd name="connsiteY33" fmla="*/ 3829078 h 3829078"/>
              <a:gd name="connsiteX34" fmla="*/ 3365373 w 9220200"/>
              <a:gd name="connsiteY34" fmla="*/ 3829078 h 3829078"/>
              <a:gd name="connsiteX35" fmla="*/ 2604706 w 9220200"/>
              <a:gd name="connsiteY35" fmla="*/ 3829078 h 3829078"/>
              <a:gd name="connsiteX36" fmla="*/ 2305050 w 9220200"/>
              <a:gd name="connsiteY36" fmla="*/ 3829078 h 3829078"/>
              <a:gd name="connsiteX37" fmla="*/ 1820990 w 9220200"/>
              <a:gd name="connsiteY37" fmla="*/ 3829078 h 3829078"/>
              <a:gd name="connsiteX38" fmla="*/ 1336929 w 9220200"/>
              <a:gd name="connsiteY38" fmla="*/ 3829078 h 3829078"/>
              <a:gd name="connsiteX39" fmla="*/ 760667 w 9220200"/>
              <a:gd name="connsiteY39" fmla="*/ 3829078 h 3829078"/>
              <a:gd name="connsiteX40" fmla="*/ 0 w 9220200"/>
              <a:gd name="connsiteY40" fmla="*/ 3829078 h 3829078"/>
              <a:gd name="connsiteX41" fmla="*/ 0 w 9220200"/>
              <a:gd name="connsiteY41" fmla="*/ 3282067 h 3829078"/>
              <a:gd name="connsiteX42" fmla="*/ 0 w 9220200"/>
              <a:gd name="connsiteY42" fmla="*/ 2773346 h 3829078"/>
              <a:gd name="connsiteX43" fmla="*/ 0 w 9220200"/>
              <a:gd name="connsiteY43" fmla="*/ 2341208 h 3829078"/>
              <a:gd name="connsiteX44" fmla="*/ 0 w 9220200"/>
              <a:gd name="connsiteY44" fmla="*/ 1755906 h 3829078"/>
              <a:gd name="connsiteX45" fmla="*/ 0 w 9220200"/>
              <a:gd name="connsiteY45" fmla="*/ 1208895 h 3829078"/>
              <a:gd name="connsiteX46" fmla="*/ 0 w 9220200"/>
              <a:gd name="connsiteY46" fmla="*/ 623593 h 3829078"/>
              <a:gd name="connsiteX47" fmla="*/ 0 w 9220200"/>
              <a:gd name="connsiteY47" fmla="*/ 0 h 382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220200" h="3829078" fill="none" extrusionOk="0">
                <a:moveTo>
                  <a:pt x="0" y="0"/>
                </a:moveTo>
                <a:cubicBezTo>
                  <a:pt x="309339" y="-54524"/>
                  <a:pt x="404358" y="75330"/>
                  <a:pt x="668465" y="0"/>
                </a:cubicBezTo>
                <a:cubicBezTo>
                  <a:pt x="932572" y="-75330"/>
                  <a:pt x="964431" y="51884"/>
                  <a:pt x="1152525" y="0"/>
                </a:cubicBezTo>
                <a:cubicBezTo>
                  <a:pt x="1340619" y="-51884"/>
                  <a:pt x="1646989" y="39559"/>
                  <a:pt x="1913192" y="0"/>
                </a:cubicBezTo>
                <a:cubicBezTo>
                  <a:pt x="2179395" y="-39559"/>
                  <a:pt x="2082110" y="26176"/>
                  <a:pt x="2212848" y="0"/>
                </a:cubicBezTo>
                <a:cubicBezTo>
                  <a:pt x="2343586" y="-26176"/>
                  <a:pt x="2668322" y="50811"/>
                  <a:pt x="2789111" y="0"/>
                </a:cubicBezTo>
                <a:cubicBezTo>
                  <a:pt x="2909900" y="-50811"/>
                  <a:pt x="3210631" y="12804"/>
                  <a:pt x="3365373" y="0"/>
                </a:cubicBezTo>
                <a:cubicBezTo>
                  <a:pt x="3520115" y="-12804"/>
                  <a:pt x="3762684" y="42845"/>
                  <a:pt x="3941636" y="0"/>
                </a:cubicBezTo>
                <a:cubicBezTo>
                  <a:pt x="4120588" y="-42845"/>
                  <a:pt x="4185073" y="9319"/>
                  <a:pt x="4333494" y="0"/>
                </a:cubicBezTo>
                <a:cubicBezTo>
                  <a:pt x="4481915" y="-9319"/>
                  <a:pt x="4554177" y="12060"/>
                  <a:pt x="4633150" y="0"/>
                </a:cubicBezTo>
                <a:cubicBezTo>
                  <a:pt x="4712123" y="-12060"/>
                  <a:pt x="5187129" y="18384"/>
                  <a:pt x="5393817" y="0"/>
                </a:cubicBezTo>
                <a:cubicBezTo>
                  <a:pt x="5600505" y="-18384"/>
                  <a:pt x="5858507" y="31132"/>
                  <a:pt x="6154484" y="0"/>
                </a:cubicBezTo>
                <a:cubicBezTo>
                  <a:pt x="6450461" y="-31132"/>
                  <a:pt x="6380302" y="10545"/>
                  <a:pt x="6454140" y="0"/>
                </a:cubicBezTo>
                <a:cubicBezTo>
                  <a:pt x="6527978" y="-10545"/>
                  <a:pt x="6745421" y="51788"/>
                  <a:pt x="7030403" y="0"/>
                </a:cubicBezTo>
                <a:cubicBezTo>
                  <a:pt x="7315385" y="-51788"/>
                  <a:pt x="7403455" y="49936"/>
                  <a:pt x="7606665" y="0"/>
                </a:cubicBezTo>
                <a:cubicBezTo>
                  <a:pt x="7809875" y="-49936"/>
                  <a:pt x="8039103" y="32101"/>
                  <a:pt x="8367332" y="0"/>
                </a:cubicBezTo>
                <a:cubicBezTo>
                  <a:pt x="8695561" y="-32101"/>
                  <a:pt x="8551660" y="28493"/>
                  <a:pt x="8666988" y="0"/>
                </a:cubicBezTo>
                <a:cubicBezTo>
                  <a:pt x="8782316" y="-28493"/>
                  <a:pt x="8983503" y="64113"/>
                  <a:pt x="9220200" y="0"/>
                </a:cubicBezTo>
                <a:cubicBezTo>
                  <a:pt x="9272123" y="148002"/>
                  <a:pt x="9211793" y="474388"/>
                  <a:pt x="9220200" y="623593"/>
                </a:cubicBezTo>
                <a:cubicBezTo>
                  <a:pt x="9228607" y="772798"/>
                  <a:pt x="9174662" y="920045"/>
                  <a:pt x="9220200" y="1170604"/>
                </a:cubicBezTo>
                <a:cubicBezTo>
                  <a:pt x="9265738" y="1421163"/>
                  <a:pt x="9187800" y="1427403"/>
                  <a:pt x="9220200" y="1602743"/>
                </a:cubicBezTo>
                <a:cubicBezTo>
                  <a:pt x="9252600" y="1778083"/>
                  <a:pt x="9173682" y="1888689"/>
                  <a:pt x="9220200" y="2073172"/>
                </a:cubicBezTo>
                <a:cubicBezTo>
                  <a:pt x="9266718" y="2257655"/>
                  <a:pt x="9153902" y="2504704"/>
                  <a:pt x="9220200" y="2658474"/>
                </a:cubicBezTo>
                <a:cubicBezTo>
                  <a:pt x="9286498" y="2812244"/>
                  <a:pt x="9190694" y="3003272"/>
                  <a:pt x="9220200" y="3205485"/>
                </a:cubicBezTo>
                <a:cubicBezTo>
                  <a:pt x="9249706" y="3407698"/>
                  <a:pt x="9154152" y="3630308"/>
                  <a:pt x="9220200" y="3829078"/>
                </a:cubicBezTo>
                <a:cubicBezTo>
                  <a:pt x="9064551" y="3864762"/>
                  <a:pt x="8858308" y="3808961"/>
                  <a:pt x="8551736" y="3829078"/>
                </a:cubicBezTo>
                <a:cubicBezTo>
                  <a:pt x="8245164" y="3849195"/>
                  <a:pt x="8239062" y="3773342"/>
                  <a:pt x="7975473" y="3829078"/>
                </a:cubicBezTo>
                <a:cubicBezTo>
                  <a:pt x="7711884" y="3884814"/>
                  <a:pt x="7794883" y="3806933"/>
                  <a:pt x="7675817" y="3829078"/>
                </a:cubicBezTo>
                <a:cubicBezTo>
                  <a:pt x="7556751" y="3851223"/>
                  <a:pt x="7320038" y="3764325"/>
                  <a:pt x="7099554" y="3829078"/>
                </a:cubicBezTo>
                <a:cubicBezTo>
                  <a:pt x="6879070" y="3893831"/>
                  <a:pt x="6674673" y="3822940"/>
                  <a:pt x="6338888" y="3829078"/>
                </a:cubicBezTo>
                <a:cubicBezTo>
                  <a:pt x="6003103" y="3835216"/>
                  <a:pt x="5871769" y="3820250"/>
                  <a:pt x="5670423" y="3829078"/>
                </a:cubicBezTo>
                <a:cubicBezTo>
                  <a:pt x="5469077" y="3837906"/>
                  <a:pt x="5373811" y="3784998"/>
                  <a:pt x="5186363" y="3829078"/>
                </a:cubicBezTo>
                <a:cubicBezTo>
                  <a:pt x="4998915" y="3873158"/>
                  <a:pt x="4862551" y="3818497"/>
                  <a:pt x="4610100" y="3829078"/>
                </a:cubicBezTo>
                <a:cubicBezTo>
                  <a:pt x="4357649" y="3839659"/>
                  <a:pt x="4325238" y="3793028"/>
                  <a:pt x="4126040" y="3829078"/>
                </a:cubicBezTo>
                <a:cubicBezTo>
                  <a:pt x="3926842" y="3865128"/>
                  <a:pt x="3562501" y="3805966"/>
                  <a:pt x="3365373" y="3829078"/>
                </a:cubicBezTo>
                <a:cubicBezTo>
                  <a:pt x="3168245" y="3852190"/>
                  <a:pt x="2856935" y="3798884"/>
                  <a:pt x="2604706" y="3829078"/>
                </a:cubicBezTo>
                <a:cubicBezTo>
                  <a:pt x="2352477" y="3859272"/>
                  <a:pt x="2390620" y="3793763"/>
                  <a:pt x="2305050" y="3829078"/>
                </a:cubicBezTo>
                <a:cubicBezTo>
                  <a:pt x="2219480" y="3864393"/>
                  <a:pt x="1918500" y="3795300"/>
                  <a:pt x="1820990" y="3829078"/>
                </a:cubicBezTo>
                <a:cubicBezTo>
                  <a:pt x="1723480" y="3862856"/>
                  <a:pt x="1453411" y="3792629"/>
                  <a:pt x="1336929" y="3829078"/>
                </a:cubicBezTo>
                <a:cubicBezTo>
                  <a:pt x="1220447" y="3865527"/>
                  <a:pt x="939400" y="3815378"/>
                  <a:pt x="760667" y="3829078"/>
                </a:cubicBezTo>
                <a:cubicBezTo>
                  <a:pt x="581934" y="3842778"/>
                  <a:pt x="215079" y="3785126"/>
                  <a:pt x="0" y="3829078"/>
                </a:cubicBezTo>
                <a:cubicBezTo>
                  <a:pt x="-43114" y="3709037"/>
                  <a:pt x="54887" y="3494952"/>
                  <a:pt x="0" y="3282067"/>
                </a:cubicBezTo>
                <a:cubicBezTo>
                  <a:pt x="-54887" y="3069182"/>
                  <a:pt x="60005" y="2940426"/>
                  <a:pt x="0" y="2773346"/>
                </a:cubicBezTo>
                <a:cubicBezTo>
                  <a:pt x="-60005" y="2606266"/>
                  <a:pt x="20871" y="2439512"/>
                  <a:pt x="0" y="2341208"/>
                </a:cubicBezTo>
                <a:cubicBezTo>
                  <a:pt x="-20871" y="2242904"/>
                  <a:pt x="52568" y="1935180"/>
                  <a:pt x="0" y="1755906"/>
                </a:cubicBezTo>
                <a:cubicBezTo>
                  <a:pt x="-52568" y="1576632"/>
                  <a:pt x="49735" y="1450218"/>
                  <a:pt x="0" y="1208895"/>
                </a:cubicBezTo>
                <a:cubicBezTo>
                  <a:pt x="-49735" y="967572"/>
                  <a:pt x="12827" y="761663"/>
                  <a:pt x="0" y="623593"/>
                </a:cubicBezTo>
                <a:cubicBezTo>
                  <a:pt x="-12827" y="485523"/>
                  <a:pt x="51094" y="227708"/>
                  <a:pt x="0" y="0"/>
                </a:cubicBezTo>
                <a:close/>
              </a:path>
              <a:path w="9220200" h="3829078" stroke="0" extrusionOk="0">
                <a:moveTo>
                  <a:pt x="0" y="0"/>
                </a:moveTo>
                <a:cubicBezTo>
                  <a:pt x="73978" y="-8575"/>
                  <a:pt x="238143" y="10656"/>
                  <a:pt x="299657" y="0"/>
                </a:cubicBezTo>
                <a:cubicBezTo>
                  <a:pt x="361171" y="-10656"/>
                  <a:pt x="733454" y="49426"/>
                  <a:pt x="968121" y="0"/>
                </a:cubicBezTo>
                <a:cubicBezTo>
                  <a:pt x="1202788" y="-49426"/>
                  <a:pt x="1484855" y="67241"/>
                  <a:pt x="1728788" y="0"/>
                </a:cubicBezTo>
                <a:cubicBezTo>
                  <a:pt x="1972721" y="-67241"/>
                  <a:pt x="2152680" y="38717"/>
                  <a:pt x="2489454" y="0"/>
                </a:cubicBezTo>
                <a:cubicBezTo>
                  <a:pt x="2826228" y="-38717"/>
                  <a:pt x="3046269" y="45419"/>
                  <a:pt x="3250121" y="0"/>
                </a:cubicBezTo>
                <a:cubicBezTo>
                  <a:pt x="3453973" y="-45419"/>
                  <a:pt x="3508546" y="43006"/>
                  <a:pt x="3734181" y="0"/>
                </a:cubicBezTo>
                <a:cubicBezTo>
                  <a:pt x="3959816" y="-43006"/>
                  <a:pt x="4092980" y="17293"/>
                  <a:pt x="4218242" y="0"/>
                </a:cubicBezTo>
                <a:cubicBezTo>
                  <a:pt x="4343504" y="-17293"/>
                  <a:pt x="4640666" y="32372"/>
                  <a:pt x="4794504" y="0"/>
                </a:cubicBezTo>
                <a:cubicBezTo>
                  <a:pt x="4948342" y="-32372"/>
                  <a:pt x="5307672" y="33419"/>
                  <a:pt x="5555171" y="0"/>
                </a:cubicBezTo>
                <a:cubicBezTo>
                  <a:pt x="5802670" y="-33419"/>
                  <a:pt x="5804377" y="36822"/>
                  <a:pt x="5947029" y="0"/>
                </a:cubicBezTo>
                <a:cubicBezTo>
                  <a:pt x="6089681" y="-36822"/>
                  <a:pt x="6333519" y="10156"/>
                  <a:pt x="6707696" y="0"/>
                </a:cubicBezTo>
                <a:cubicBezTo>
                  <a:pt x="7081873" y="-10156"/>
                  <a:pt x="6985630" y="29426"/>
                  <a:pt x="7191756" y="0"/>
                </a:cubicBezTo>
                <a:cubicBezTo>
                  <a:pt x="7397882" y="-29426"/>
                  <a:pt x="7433958" y="12133"/>
                  <a:pt x="7583615" y="0"/>
                </a:cubicBezTo>
                <a:cubicBezTo>
                  <a:pt x="7733272" y="-12133"/>
                  <a:pt x="7892878" y="22198"/>
                  <a:pt x="7975473" y="0"/>
                </a:cubicBezTo>
                <a:cubicBezTo>
                  <a:pt x="8058068" y="-22198"/>
                  <a:pt x="8187819" y="26983"/>
                  <a:pt x="8275130" y="0"/>
                </a:cubicBezTo>
                <a:cubicBezTo>
                  <a:pt x="8362441" y="-26983"/>
                  <a:pt x="8488969" y="9646"/>
                  <a:pt x="8666988" y="0"/>
                </a:cubicBezTo>
                <a:cubicBezTo>
                  <a:pt x="8845007" y="-9646"/>
                  <a:pt x="8984403" y="53239"/>
                  <a:pt x="9220200" y="0"/>
                </a:cubicBezTo>
                <a:cubicBezTo>
                  <a:pt x="9273390" y="271670"/>
                  <a:pt x="9206162" y="446731"/>
                  <a:pt x="9220200" y="585302"/>
                </a:cubicBezTo>
                <a:cubicBezTo>
                  <a:pt x="9234238" y="723873"/>
                  <a:pt x="9211052" y="932711"/>
                  <a:pt x="9220200" y="1208895"/>
                </a:cubicBezTo>
                <a:cubicBezTo>
                  <a:pt x="9229348" y="1485079"/>
                  <a:pt x="9160717" y="1530632"/>
                  <a:pt x="9220200" y="1755906"/>
                </a:cubicBezTo>
                <a:cubicBezTo>
                  <a:pt x="9279683" y="1981180"/>
                  <a:pt x="9164263" y="2101162"/>
                  <a:pt x="9220200" y="2379498"/>
                </a:cubicBezTo>
                <a:cubicBezTo>
                  <a:pt x="9276137" y="2657834"/>
                  <a:pt x="9184281" y="2757715"/>
                  <a:pt x="9220200" y="2964800"/>
                </a:cubicBezTo>
                <a:cubicBezTo>
                  <a:pt x="9256119" y="3171885"/>
                  <a:pt x="9152627" y="3493786"/>
                  <a:pt x="9220200" y="3829078"/>
                </a:cubicBezTo>
                <a:cubicBezTo>
                  <a:pt x="9074616" y="3877252"/>
                  <a:pt x="8766974" y="3758697"/>
                  <a:pt x="8551736" y="3829078"/>
                </a:cubicBezTo>
                <a:cubicBezTo>
                  <a:pt x="8336498" y="3899459"/>
                  <a:pt x="8061900" y="3748898"/>
                  <a:pt x="7791069" y="3829078"/>
                </a:cubicBezTo>
                <a:cubicBezTo>
                  <a:pt x="7520238" y="3909258"/>
                  <a:pt x="7590023" y="3825718"/>
                  <a:pt x="7399211" y="3829078"/>
                </a:cubicBezTo>
                <a:cubicBezTo>
                  <a:pt x="7208399" y="3832438"/>
                  <a:pt x="7167543" y="3807757"/>
                  <a:pt x="7007352" y="3829078"/>
                </a:cubicBezTo>
                <a:cubicBezTo>
                  <a:pt x="6847161" y="3850399"/>
                  <a:pt x="6784436" y="3803762"/>
                  <a:pt x="6615494" y="3829078"/>
                </a:cubicBezTo>
                <a:cubicBezTo>
                  <a:pt x="6446552" y="3854394"/>
                  <a:pt x="6201727" y="3784414"/>
                  <a:pt x="5947029" y="3829078"/>
                </a:cubicBezTo>
                <a:cubicBezTo>
                  <a:pt x="5692331" y="3873742"/>
                  <a:pt x="5698183" y="3779542"/>
                  <a:pt x="5462969" y="3829078"/>
                </a:cubicBezTo>
                <a:cubicBezTo>
                  <a:pt x="5227755" y="3878614"/>
                  <a:pt x="5077889" y="3827411"/>
                  <a:pt x="4794504" y="3829078"/>
                </a:cubicBezTo>
                <a:cubicBezTo>
                  <a:pt x="4511119" y="3830745"/>
                  <a:pt x="4586754" y="3782128"/>
                  <a:pt x="4402646" y="3829078"/>
                </a:cubicBezTo>
                <a:cubicBezTo>
                  <a:pt x="4218538" y="3876028"/>
                  <a:pt x="4181777" y="3797043"/>
                  <a:pt x="4102989" y="3829078"/>
                </a:cubicBezTo>
                <a:cubicBezTo>
                  <a:pt x="4024201" y="3861113"/>
                  <a:pt x="3870422" y="3828182"/>
                  <a:pt x="3803333" y="3829078"/>
                </a:cubicBezTo>
                <a:cubicBezTo>
                  <a:pt x="3736244" y="3829974"/>
                  <a:pt x="3413814" y="3801797"/>
                  <a:pt x="3134868" y="3829078"/>
                </a:cubicBezTo>
                <a:cubicBezTo>
                  <a:pt x="2855923" y="3856359"/>
                  <a:pt x="2850490" y="3816936"/>
                  <a:pt x="2743010" y="3829078"/>
                </a:cubicBezTo>
                <a:cubicBezTo>
                  <a:pt x="2635530" y="3841220"/>
                  <a:pt x="2221136" y="3763903"/>
                  <a:pt x="1982343" y="3829078"/>
                </a:cubicBezTo>
                <a:cubicBezTo>
                  <a:pt x="1743550" y="3894253"/>
                  <a:pt x="1658228" y="3776846"/>
                  <a:pt x="1498283" y="3829078"/>
                </a:cubicBezTo>
                <a:cubicBezTo>
                  <a:pt x="1338338" y="3881310"/>
                  <a:pt x="1167386" y="3805686"/>
                  <a:pt x="1014222" y="3829078"/>
                </a:cubicBezTo>
                <a:cubicBezTo>
                  <a:pt x="861058" y="3852470"/>
                  <a:pt x="243176" y="3791348"/>
                  <a:pt x="0" y="3829078"/>
                </a:cubicBezTo>
                <a:cubicBezTo>
                  <a:pt x="-16686" y="3723773"/>
                  <a:pt x="7076" y="3490799"/>
                  <a:pt x="0" y="3320358"/>
                </a:cubicBezTo>
                <a:cubicBezTo>
                  <a:pt x="-7076" y="3149917"/>
                  <a:pt x="16958" y="3091693"/>
                  <a:pt x="0" y="2888219"/>
                </a:cubicBezTo>
                <a:cubicBezTo>
                  <a:pt x="-16958" y="2684745"/>
                  <a:pt x="30570" y="2554218"/>
                  <a:pt x="0" y="2341208"/>
                </a:cubicBezTo>
                <a:cubicBezTo>
                  <a:pt x="-30570" y="2128198"/>
                  <a:pt x="16413" y="1980717"/>
                  <a:pt x="0" y="1832487"/>
                </a:cubicBezTo>
                <a:cubicBezTo>
                  <a:pt x="-16413" y="1684257"/>
                  <a:pt x="41213" y="1507366"/>
                  <a:pt x="0" y="1400349"/>
                </a:cubicBezTo>
                <a:cubicBezTo>
                  <a:pt x="-41213" y="1293332"/>
                  <a:pt x="57205" y="1037099"/>
                  <a:pt x="0" y="815047"/>
                </a:cubicBezTo>
                <a:cubicBezTo>
                  <a:pt x="-57205" y="592995"/>
                  <a:pt x="11068" y="27958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52642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4969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86783" y="267672"/>
            <a:ext cx="1483833" cy="1096122"/>
          </a:xfrm>
          <a:custGeom>
            <a:avLst/>
            <a:gdLst/>
            <a:ahLst/>
            <a:cxnLst/>
            <a:rect l="l" t="t" r="r" b="b"/>
            <a:pathLst>
              <a:path w="1483833" h="1096122">
                <a:moveTo>
                  <a:pt x="0" y="0"/>
                </a:moveTo>
                <a:lnTo>
                  <a:pt x="1483834" y="0"/>
                </a:lnTo>
                <a:lnTo>
                  <a:pt x="1483834" y="1096122"/>
                </a:lnTo>
                <a:lnTo>
                  <a:pt x="0" y="10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76500" y="815733"/>
            <a:ext cx="6421860" cy="545470"/>
          </a:xfrm>
          <a:custGeom>
            <a:avLst/>
            <a:gdLst>
              <a:gd name="connsiteX0" fmla="*/ 0 w 6421860"/>
              <a:gd name="connsiteY0" fmla="*/ 0 h 545470"/>
              <a:gd name="connsiteX1" fmla="*/ 712243 w 6421860"/>
              <a:gd name="connsiteY1" fmla="*/ 0 h 545470"/>
              <a:gd name="connsiteX2" fmla="*/ 1424485 w 6421860"/>
              <a:gd name="connsiteY2" fmla="*/ 0 h 545470"/>
              <a:gd name="connsiteX3" fmla="*/ 1944072 w 6421860"/>
              <a:gd name="connsiteY3" fmla="*/ 0 h 545470"/>
              <a:gd name="connsiteX4" fmla="*/ 2656315 w 6421860"/>
              <a:gd name="connsiteY4" fmla="*/ 0 h 545470"/>
              <a:gd name="connsiteX5" fmla="*/ 3047464 w 6421860"/>
              <a:gd name="connsiteY5" fmla="*/ 0 h 545470"/>
              <a:gd name="connsiteX6" fmla="*/ 3502833 w 6421860"/>
              <a:gd name="connsiteY6" fmla="*/ 0 h 545470"/>
              <a:gd name="connsiteX7" fmla="*/ 4086638 w 6421860"/>
              <a:gd name="connsiteY7" fmla="*/ 0 h 545470"/>
              <a:gd name="connsiteX8" fmla="*/ 4477788 w 6421860"/>
              <a:gd name="connsiteY8" fmla="*/ 0 h 545470"/>
              <a:gd name="connsiteX9" fmla="*/ 5061593 w 6421860"/>
              <a:gd name="connsiteY9" fmla="*/ 0 h 545470"/>
              <a:gd name="connsiteX10" fmla="*/ 5452743 w 6421860"/>
              <a:gd name="connsiteY10" fmla="*/ 0 h 545470"/>
              <a:gd name="connsiteX11" fmla="*/ 6421860 w 6421860"/>
              <a:gd name="connsiteY11" fmla="*/ 0 h 545470"/>
              <a:gd name="connsiteX12" fmla="*/ 6421860 w 6421860"/>
              <a:gd name="connsiteY12" fmla="*/ 545470 h 545470"/>
              <a:gd name="connsiteX13" fmla="*/ 5902273 w 6421860"/>
              <a:gd name="connsiteY13" fmla="*/ 545470 h 545470"/>
              <a:gd name="connsiteX14" fmla="*/ 5318468 w 6421860"/>
              <a:gd name="connsiteY14" fmla="*/ 545470 h 545470"/>
              <a:gd name="connsiteX15" fmla="*/ 4863099 w 6421860"/>
              <a:gd name="connsiteY15" fmla="*/ 545470 h 545470"/>
              <a:gd name="connsiteX16" fmla="*/ 4279294 w 6421860"/>
              <a:gd name="connsiteY16" fmla="*/ 545470 h 545470"/>
              <a:gd name="connsiteX17" fmla="*/ 3823926 w 6421860"/>
              <a:gd name="connsiteY17" fmla="*/ 545470 h 545470"/>
              <a:gd name="connsiteX18" fmla="*/ 3304339 w 6421860"/>
              <a:gd name="connsiteY18" fmla="*/ 545470 h 545470"/>
              <a:gd name="connsiteX19" fmla="*/ 2656315 w 6421860"/>
              <a:gd name="connsiteY19" fmla="*/ 545470 h 545470"/>
              <a:gd name="connsiteX20" fmla="*/ 2072509 w 6421860"/>
              <a:gd name="connsiteY20" fmla="*/ 545470 h 545470"/>
              <a:gd name="connsiteX21" fmla="*/ 1488704 w 6421860"/>
              <a:gd name="connsiteY21" fmla="*/ 545470 h 545470"/>
              <a:gd name="connsiteX22" fmla="*/ 840680 w 6421860"/>
              <a:gd name="connsiteY22" fmla="*/ 545470 h 545470"/>
              <a:gd name="connsiteX23" fmla="*/ 0 w 6421860"/>
              <a:gd name="connsiteY23" fmla="*/ 545470 h 545470"/>
              <a:gd name="connsiteX24" fmla="*/ 0 w 6421860"/>
              <a:gd name="connsiteY24" fmla="*/ 0 h 54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21860" h="545470" fill="none" extrusionOk="0">
                <a:moveTo>
                  <a:pt x="0" y="0"/>
                </a:moveTo>
                <a:cubicBezTo>
                  <a:pt x="159010" y="-49991"/>
                  <a:pt x="553693" y="85451"/>
                  <a:pt x="712243" y="0"/>
                </a:cubicBezTo>
                <a:cubicBezTo>
                  <a:pt x="870793" y="-85451"/>
                  <a:pt x="1250900" y="22341"/>
                  <a:pt x="1424485" y="0"/>
                </a:cubicBezTo>
                <a:cubicBezTo>
                  <a:pt x="1598070" y="-22341"/>
                  <a:pt x="1750152" y="3191"/>
                  <a:pt x="1944072" y="0"/>
                </a:cubicBezTo>
                <a:cubicBezTo>
                  <a:pt x="2137992" y="-3191"/>
                  <a:pt x="2464621" y="49165"/>
                  <a:pt x="2656315" y="0"/>
                </a:cubicBezTo>
                <a:cubicBezTo>
                  <a:pt x="2848009" y="-49165"/>
                  <a:pt x="2925064" y="22042"/>
                  <a:pt x="3047464" y="0"/>
                </a:cubicBezTo>
                <a:cubicBezTo>
                  <a:pt x="3169864" y="-22042"/>
                  <a:pt x="3293524" y="48983"/>
                  <a:pt x="3502833" y="0"/>
                </a:cubicBezTo>
                <a:cubicBezTo>
                  <a:pt x="3712142" y="-48983"/>
                  <a:pt x="3811179" y="48988"/>
                  <a:pt x="4086638" y="0"/>
                </a:cubicBezTo>
                <a:cubicBezTo>
                  <a:pt x="4362097" y="-48988"/>
                  <a:pt x="4388365" y="34478"/>
                  <a:pt x="4477788" y="0"/>
                </a:cubicBezTo>
                <a:cubicBezTo>
                  <a:pt x="4567211" y="-34478"/>
                  <a:pt x="4908144" y="44907"/>
                  <a:pt x="5061593" y="0"/>
                </a:cubicBezTo>
                <a:cubicBezTo>
                  <a:pt x="5215043" y="-44907"/>
                  <a:pt x="5282149" y="34169"/>
                  <a:pt x="5452743" y="0"/>
                </a:cubicBezTo>
                <a:cubicBezTo>
                  <a:pt x="5623337" y="-34169"/>
                  <a:pt x="5995754" y="6364"/>
                  <a:pt x="6421860" y="0"/>
                </a:cubicBezTo>
                <a:cubicBezTo>
                  <a:pt x="6475015" y="261569"/>
                  <a:pt x="6397483" y="272916"/>
                  <a:pt x="6421860" y="545470"/>
                </a:cubicBezTo>
                <a:cubicBezTo>
                  <a:pt x="6309623" y="572329"/>
                  <a:pt x="6028850" y="498624"/>
                  <a:pt x="5902273" y="545470"/>
                </a:cubicBezTo>
                <a:cubicBezTo>
                  <a:pt x="5775696" y="592316"/>
                  <a:pt x="5460255" y="496171"/>
                  <a:pt x="5318468" y="545470"/>
                </a:cubicBezTo>
                <a:cubicBezTo>
                  <a:pt x="5176681" y="594769"/>
                  <a:pt x="5062132" y="541301"/>
                  <a:pt x="4863099" y="545470"/>
                </a:cubicBezTo>
                <a:cubicBezTo>
                  <a:pt x="4664066" y="549639"/>
                  <a:pt x="4403102" y="517493"/>
                  <a:pt x="4279294" y="545470"/>
                </a:cubicBezTo>
                <a:cubicBezTo>
                  <a:pt x="4155486" y="573447"/>
                  <a:pt x="3981709" y="536263"/>
                  <a:pt x="3823926" y="545470"/>
                </a:cubicBezTo>
                <a:cubicBezTo>
                  <a:pt x="3666143" y="554677"/>
                  <a:pt x="3497078" y="500419"/>
                  <a:pt x="3304339" y="545470"/>
                </a:cubicBezTo>
                <a:cubicBezTo>
                  <a:pt x="3111600" y="590521"/>
                  <a:pt x="2936589" y="513424"/>
                  <a:pt x="2656315" y="545470"/>
                </a:cubicBezTo>
                <a:cubicBezTo>
                  <a:pt x="2376041" y="577516"/>
                  <a:pt x="2293808" y="503989"/>
                  <a:pt x="2072509" y="545470"/>
                </a:cubicBezTo>
                <a:cubicBezTo>
                  <a:pt x="1851210" y="586951"/>
                  <a:pt x="1760447" y="490881"/>
                  <a:pt x="1488704" y="545470"/>
                </a:cubicBezTo>
                <a:cubicBezTo>
                  <a:pt x="1216962" y="600059"/>
                  <a:pt x="1050260" y="506725"/>
                  <a:pt x="840680" y="545470"/>
                </a:cubicBezTo>
                <a:cubicBezTo>
                  <a:pt x="631100" y="584215"/>
                  <a:pt x="259145" y="473874"/>
                  <a:pt x="0" y="545470"/>
                </a:cubicBezTo>
                <a:cubicBezTo>
                  <a:pt x="-33921" y="335126"/>
                  <a:pt x="50162" y="268549"/>
                  <a:pt x="0" y="0"/>
                </a:cubicBezTo>
                <a:close/>
              </a:path>
              <a:path w="6421860" h="545470" stroke="0" extrusionOk="0">
                <a:moveTo>
                  <a:pt x="0" y="0"/>
                </a:moveTo>
                <a:cubicBezTo>
                  <a:pt x="175002" y="-22190"/>
                  <a:pt x="354434" y="2836"/>
                  <a:pt x="455368" y="0"/>
                </a:cubicBezTo>
                <a:cubicBezTo>
                  <a:pt x="556302" y="-2836"/>
                  <a:pt x="954058" y="66417"/>
                  <a:pt x="1103392" y="0"/>
                </a:cubicBezTo>
                <a:cubicBezTo>
                  <a:pt x="1252726" y="-66417"/>
                  <a:pt x="1416323" y="45098"/>
                  <a:pt x="1622979" y="0"/>
                </a:cubicBezTo>
                <a:cubicBezTo>
                  <a:pt x="1829635" y="-45098"/>
                  <a:pt x="2014780" y="35974"/>
                  <a:pt x="2142566" y="0"/>
                </a:cubicBezTo>
                <a:cubicBezTo>
                  <a:pt x="2270352" y="-35974"/>
                  <a:pt x="2606866" y="58204"/>
                  <a:pt x="2854809" y="0"/>
                </a:cubicBezTo>
                <a:cubicBezTo>
                  <a:pt x="3102752" y="-58204"/>
                  <a:pt x="3250348" y="19490"/>
                  <a:pt x="3374396" y="0"/>
                </a:cubicBezTo>
                <a:cubicBezTo>
                  <a:pt x="3498444" y="-19490"/>
                  <a:pt x="3787792" y="59653"/>
                  <a:pt x="4086638" y="0"/>
                </a:cubicBezTo>
                <a:cubicBezTo>
                  <a:pt x="4385484" y="-59653"/>
                  <a:pt x="4336527" y="37745"/>
                  <a:pt x="4542006" y="0"/>
                </a:cubicBezTo>
                <a:cubicBezTo>
                  <a:pt x="4747485" y="-37745"/>
                  <a:pt x="4831350" y="37289"/>
                  <a:pt x="4997375" y="0"/>
                </a:cubicBezTo>
                <a:cubicBezTo>
                  <a:pt x="5163400" y="-37289"/>
                  <a:pt x="5274420" y="16214"/>
                  <a:pt x="5388524" y="0"/>
                </a:cubicBezTo>
                <a:cubicBezTo>
                  <a:pt x="5502628" y="-16214"/>
                  <a:pt x="5803522" y="2870"/>
                  <a:pt x="5908111" y="0"/>
                </a:cubicBezTo>
                <a:cubicBezTo>
                  <a:pt x="6012700" y="-2870"/>
                  <a:pt x="6267141" y="793"/>
                  <a:pt x="6421860" y="0"/>
                </a:cubicBezTo>
                <a:cubicBezTo>
                  <a:pt x="6433738" y="148720"/>
                  <a:pt x="6397647" y="286022"/>
                  <a:pt x="6421860" y="545470"/>
                </a:cubicBezTo>
                <a:cubicBezTo>
                  <a:pt x="6225341" y="546856"/>
                  <a:pt x="5956141" y="481108"/>
                  <a:pt x="5773836" y="545470"/>
                </a:cubicBezTo>
                <a:cubicBezTo>
                  <a:pt x="5591531" y="609832"/>
                  <a:pt x="5435940" y="482190"/>
                  <a:pt x="5190030" y="545470"/>
                </a:cubicBezTo>
                <a:cubicBezTo>
                  <a:pt x="4944120" y="608750"/>
                  <a:pt x="4717411" y="490680"/>
                  <a:pt x="4542006" y="545470"/>
                </a:cubicBezTo>
                <a:cubicBezTo>
                  <a:pt x="4366601" y="600260"/>
                  <a:pt x="4052919" y="464639"/>
                  <a:pt x="3829764" y="545470"/>
                </a:cubicBezTo>
                <a:cubicBezTo>
                  <a:pt x="3606609" y="626301"/>
                  <a:pt x="3341446" y="486927"/>
                  <a:pt x="3181740" y="545470"/>
                </a:cubicBezTo>
                <a:cubicBezTo>
                  <a:pt x="3022034" y="604013"/>
                  <a:pt x="2875182" y="475613"/>
                  <a:pt x="2597934" y="545470"/>
                </a:cubicBezTo>
                <a:cubicBezTo>
                  <a:pt x="2320686" y="615327"/>
                  <a:pt x="2304696" y="518579"/>
                  <a:pt x="2014129" y="545470"/>
                </a:cubicBezTo>
                <a:cubicBezTo>
                  <a:pt x="1723562" y="572361"/>
                  <a:pt x="1617835" y="480442"/>
                  <a:pt x="1366105" y="545470"/>
                </a:cubicBezTo>
                <a:cubicBezTo>
                  <a:pt x="1114375" y="610498"/>
                  <a:pt x="956072" y="496489"/>
                  <a:pt x="846518" y="545470"/>
                </a:cubicBezTo>
                <a:cubicBezTo>
                  <a:pt x="736964" y="594451"/>
                  <a:pt x="295124" y="483971"/>
                  <a:pt x="0" y="545470"/>
                </a:cubicBezTo>
                <a:cubicBezTo>
                  <a:pt x="-21464" y="317788"/>
                  <a:pt x="27597" y="250989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C3399"/>
            </a:solidFill>
            <a:extLst>
              <a:ext uri="{C807C97D-BFC1-408E-A445-0C87EB9F89A2}">
                <ask:lineSketchStyleProps xmlns:ask="http://schemas.microsoft.com/office/drawing/2018/sketchyshapes" sd="357370173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95"/>
              </a:lnSpc>
              <a:spcBef>
                <a:spcPct val="0"/>
              </a:spcBef>
            </a:pPr>
            <a:r>
              <a:rPr lang="en-US" sz="3200" spc="234" dirty="0">
                <a:solidFill>
                  <a:srgbClr val="000000"/>
                </a:solidFill>
                <a:latin typeface="Arial" panose="020B0604020202020204" pitchFamily="34" charset="0"/>
                <a:ea typeface="Canva Student Font"/>
                <a:cs typeface="Arial" panose="020B0604020202020204" pitchFamily="34" charset="0"/>
                <a:sym typeface="Canva Student Font"/>
              </a:rPr>
              <a:t>Consumer Price 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1300" y="7581900"/>
            <a:ext cx="5602040" cy="1436291"/>
          </a:xfrm>
          <a:custGeom>
            <a:avLst/>
            <a:gdLst>
              <a:gd name="connsiteX0" fmla="*/ 0 w 5602040"/>
              <a:gd name="connsiteY0" fmla="*/ 0 h 1436291"/>
              <a:gd name="connsiteX1" fmla="*/ 504184 w 5602040"/>
              <a:gd name="connsiteY1" fmla="*/ 0 h 1436291"/>
              <a:gd name="connsiteX2" fmla="*/ 1120408 w 5602040"/>
              <a:gd name="connsiteY2" fmla="*/ 0 h 1436291"/>
              <a:gd name="connsiteX3" fmla="*/ 1512551 w 5602040"/>
              <a:gd name="connsiteY3" fmla="*/ 0 h 1436291"/>
              <a:gd name="connsiteX4" fmla="*/ 1960714 w 5602040"/>
              <a:gd name="connsiteY4" fmla="*/ 0 h 1436291"/>
              <a:gd name="connsiteX5" fmla="*/ 2464898 w 5602040"/>
              <a:gd name="connsiteY5" fmla="*/ 0 h 1436291"/>
              <a:gd name="connsiteX6" fmla="*/ 2969081 w 5602040"/>
              <a:gd name="connsiteY6" fmla="*/ 0 h 1436291"/>
              <a:gd name="connsiteX7" fmla="*/ 3529285 w 5602040"/>
              <a:gd name="connsiteY7" fmla="*/ 0 h 1436291"/>
              <a:gd name="connsiteX8" fmla="*/ 3977448 w 5602040"/>
              <a:gd name="connsiteY8" fmla="*/ 0 h 1436291"/>
              <a:gd name="connsiteX9" fmla="*/ 4537652 w 5602040"/>
              <a:gd name="connsiteY9" fmla="*/ 0 h 1436291"/>
              <a:gd name="connsiteX10" fmla="*/ 5602040 w 5602040"/>
              <a:gd name="connsiteY10" fmla="*/ 0 h 1436291"/>
              <a:gd name="connsiteX11" fmla="*/ 5602040 w 5602040"/>
              <a:gd name="connsiteY11" fmla="*/ 435675 h 1436291"/>
              <a:gd name="connsiteX12" fmla="*/ 5602040 w 5602040"/>
              <a:gd name="connsiteY12" fmla="*/ 914439 h 1436291"/>
              <a:gd name="connsiteX13" fmla="*/ 5602040 w 5602040"/>
              <a:gd name="connsiteY13" fmla="*/ 1436291 h 1436291"/>
              <a:gd name="connsiteX14" fmla="*/ 4985816 w 5602040"/>
              <a:gd name="connsiteY14" fmla="*/ 1436291 h 1436291"/>
              <a:gd name="connsiteX15" fmla="*/ 4313571 w 5602040"/>
              <a:gd name="connsiteY15" fmla="*/ 1436291 h 1436291"/>
              <a:gd name="connsiteX16" fmla="*/ 3697346 w 5602040"/>
              <a:gd name="connsiteY16" fmla="*/ 1436291 h 1436291"/>
              <a:gd name="connsiteX17" fmla="*/ 3193163 w 5602040"/>
              <a:gd name="connsiteY17" fmla="*/ 1436291 h 1436291"/>
              <a:gd name="connsiteX18" fmla="*/ 2576938 w 5602040"/>
              <a:gd name="connsiteY18" fmla="*/ 1436291 h 1436291"/>
              <a:gd name="connsiteX19" fmla="*/ 2072755 w 5602040"/>
              <a:gd name="connsiteY19" fmla="*/ 1436291 h 1436291"/>
              <a:gd name="connsiteX20" fmla="*/ 1680612 w 5602040"/>
              <a:gd name="connsiteY20" fmla="*/ 1436291 h 1436291"/>
              <a:gd name="connsiteX21" fmla="*/ 1064388 w 5602040"/>
              <a:gd name="connsiteY21" fmla="*/ 1436291 h 1436291"/>
              <a:gd name="connsiteX22" fmla="*/ 616224 w 5602040"/>
              <a:gd name="connsiteY22" fmla="*/ 1436291 h 1436291"/>
              <a:gd name="connsiteX23" fmla="*/ 0 w 5602040"/>
              <a:gd name="connsiteY23" fmla="*/ 1436291 h 1436291"/>
              <a:gd name="connsiteX24" fmla="*/ 0 w 5602040"/>
              <a:gd name="connsiteY24" fmla="*/ 943164 h 1436291"/>
              <a:gd name="connsiteX25" fmla="*/ 0 w 5602040"/>
              <a:gd name="connsiteY25" fmla="*/ 450038 h 1436291"/>
              <a:gd name="connsiteX26" fmla="*/ 0 w 5602040"/>
              <a:gd name="connsiteY26" fmla="*/ 0 h 143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02040" h="1436291" fill="none" extrusionOk="0">
                <a:moveTo>
                  <a:pt x="0" y="0"/>
                </a:moveTo>
                <a:cubicBezTo>
                  <a:pt x="143454" y="-53604"/>
                  <a:pt x="364773" y="44350"/>
                  <a:pt x="504184" y="0"/>
                </a:cubicBezTo>
                <a:cubicBezTo>
                  <a:pt x="643595" y="-44350"/>
                  <a:pt x="821892" y="61088"/>
                  <a:pt x="1120408" y="0"/>
                </a:cubicBezTo>
                <a:cubicBezTo>
                  <a:pt x="1418924" y="-61088"/>
                  <a:pt x="1338561" y="66"/>
                  <a:pt x="1512551" y="0"/>
                </a:cubicBezTo>
                <a:cubicBezTo>
                  <a:pt x="1686541" y="-66"/>
                  <a:pt x="1846680" y="10194"/>
                  <a:pt x="1960714" y="0"/>
                </a:cubicBezTo>
                <a:cubicBezTo>
                  <a:pt x="2074748" y="-10194"/>
                  <a:pt x="2264491" y="21915"/>
                  <a:pt x="2464898" y="0"/>
                </a:cubicBezTo>
                <a:cubicBezTo>
                  <a:pt x="2665305" y="-21915"/>
                  <a:pt x="2743562" y="35219"/>
                  <a:pt x="2969081" y="0"/>
                </a:cubicBezTo>
                <a:cubicBezTo>
                  <a:pt x="3194600" y="-35219"/>
                  <a:pt x="3366979" y="48038"/>
                  <a:pt x="3529285" y="0"/>
                </a:cubicBezTo>
                <a:cubicBezTo>
                  <a:pt x="3691591" y="-48038"/>
                  <a:pt x="3764264" y="29362"/>
                  <a:pt x="3977448" y="0"/>
                </a:cubicBezTo>
                <a:cubicBezTo>
                  <a:pt x="4190632" y="-29362"/>
                  <a:pt x="4415172" y="61929"/>
                  <a:pt x="4537652" y="0"/>
                </a:cubicBezTo>
                <a:cubicBezTo>
                  <a:pt x="4660132" y="-61929"/>
                  <a:pt x="5135884" y="53837"/>
                  <a:pt x="5602040" y="0"/>
                </a:cubicBezTo>
                <a:cubicBezTo>
                  <a:pt x="5611019" y="99987"/>
                  <a:pt x="5562486" y="222347"/>
                  <a:pt x="5602040" y="435675"/>
                </a:cubicBezTo>
                <a:cubicBezTo>
                  <a:pt x="5641594" y="649003"/>
                  <a:pt x="5594853" y="735508"/>
                  <a:pt x="5602040" y="914439"/>
                </a:cubicBezTo>
                <a:cubicBezTo>
                  <a:pt x="5609227" y="1093370"/>
                  <a:pt x="5547927" y="1228052"/>
                  <a:pt x="5602040" y="1436291"/>
                </a:cubicBezTo>
                <a:cubicBezTo>
                  <a:pt x="5306836" y="1474016"/>
                  <a:pt x="5288639" y="1429519"/>
                  <a:pt x="4985816" y="1436291"/>
                </a:cubicBezTo>
                <a:cubicBezTo>
                  <a:pt x="4682993" y="1443063"/>
                  <a:pt x="4624331" y="1435127"/>
                  <a:pt x="4313571" y="1436291"/>
                </a:cubicBezTo>
                <a:cubicBezTo>
                  <a:pt x="4002811" y="1437455"/>
                  <a:pt x="3970138" y="1395187"/>
                  <a:pt x="3697346" y="1436291"/>
                </a:cubicBezTo>
                <a:cubicBezTo>
                  <a:pt x="3424555" y="1477395"/>
                  <a:pt x="3392695" y="1417036"/>
                  <a:pt x="3193163" y="1436291"/>
                </a:cubicBezTo>
                <a:cubicBezTo>
                  <a:pt x="2993631" y="1455546"/>
                  <a:pt x="2835284" y="1373783"/>
                  <a:pt x="2576938" y="1436291"/>
                </a:cubicBezTo>
                <a:cubicBezTo>
                  <a:pt x="2318592" y="1498799"/>
                  <a:pt x="2283754" y="1431399"/>
                  <a:pt x="2072755" y="1436291"/>
                </a:cubicBezTo>
                <a:cubicBezTo>
                  <a:pt x="1861756" y="1441183"/>
                  <a:pt x="1780033" y="1416246"/>
                  <a:pt x="1680612" y="1436291"/>
                </a:cubicBezTo>
                <a:cubicBezTo>
                  <a:pt x="1581191" y="1456336"/>
                  <a:pt x="1351919" y="1399149"/>
                  <a:pt x="1064388" y="1436291"/>
                </a:cubicBezTo>
                <a:cubicBezTo>
                  <a:pt x="776857" y="1473433"/>
                  <a:pt x="740767" y="1419062"/>
                  <a:pt x="616224" y="1436291"/>
                </a:cubicBezTo>
                <a:cubicBezTo>
                  <a:pt x="491681" y="1453520"/>
                  <a:pt x="183199" y="1371145"/>
                  <a:pt x="0" y="1436291"/>
                </a:cubicBezTo>
                <a:cubicBezTo>
                  <a:pt x="-5168" y="1293213"/>
                  <a:pt x="10101" y="1179647"/>
                  <a:pt x="0" y="943164"/>
                </a:cubicBezTo>
                <a:cubicBezTo>
                  <a:pt x="-10101" y="706681"/>
                  <a:pt x="26118" y="599539"/>
                  <a:pt x="0" y="450038"/>
                </a:cubicBezTo>
                <a:cubicBezTo>
                  <a:pt x="-26118" y="300537"/>
                  <a:pt x="806" y="201840"/>
                  <a:pt x="0" y="0"/>
                </a:cubicBezTo>
                <a:close/>
              </a:path>
              <a:path w="5602040" h="1436291" stroke="0" extrusionOk="0">
                <a:moveTo>
                  <a:pt x="0" y="0"/>
                </a:moveTo>
                <a:cubicBezTo>
                  <a:pt x="309164" y="-73639"/>
                  <a:pt x="372580" y="78075"/>
                  <a:pt x="672245" y="0"/>
                </a:cubicBezTo>
                <a:cubicBezTo>
                  <a:pt x="971911" y="-78075"/>
                  <a:pt x="1060335" y="47997"/>
                  <a:pt x="1288469" y="0"/>
                </a:cubicBezTo>
                <a:cubicBezTo>
                  <a:pt x="1516603" y="-47997"/>
                  <a:pt x="1699295" y="9375"/>
                  <a:pt x="1904694" y="0"/>
                </a:cubicBezTo>
                <a:cubicBezTo>
                  <a:pt x="2110093" y="-9375"/>
                  <a:pt x="2340162" y="38160"/>
                  <a:pt x="2576938" y="0"/>
                </a:cubicBezTo>
                <a:cubicBezTo>
                  <a:pt x="2813714" y="-38160"/>
                  <a:pt x="3041957" y="50739"/>
                  <a:pt x="3249183" y="0"/>
                </a:cubicBezTo>
                <a:cubicBezTo>
                  <a:pt x="3456409" y="-50739"/>
                  <a:pt x="3467724" y="23613"/>
                  <a:pt x="3641326" y="0"/>
                </a:cubicBezTo>
                <a:cubicBezTo>
                  <a:pt x="3814928" y="-23613"/>
                  <a:pt x="3897351" y="887"/>
                  <a:pt x="4145510" y="0"/>
                </a:cubicBezTo>
                <a:cubicBezTo>
                  <a:pt x="4393669" y="-887"/>
                  <a:pt x="4383945" y="39644"/>
                  <a:pt x="4593673" y="0"/>
                </a:cubicBezTo>
                <a:cubicBezTo>
                  <a:pt x="4803401" y="-39644"/>
                  <a:pt x="5381349" y="20546"/>
                  <a:pt x="5602040" y="0"/>
                </a:cubicBezTo>
                <a:cubicBezTo>
                  <a:pt x="5604587" y="132938"/>
                  <a:pt x="5558873" y="363561"/>
                  <a:pt x="5602040" y="507489"/>
                </a:cubicBezTo>
                <a:cubicBezTo>
                  <a:pt x="5645207" y="651417"/>
                  <a:pt x="5561056" y="841572"/>
                  <a:pt x="5602040" y="957527"/>
                </a:cubicBezTo>
                <a:cubicBezTo>
                  <a:pt x="5643024" y="1073482"/>
                  <a:pt x="5565911" y="1200282"/>
                  <a:pt x="5602040" y="1436291"/>
                </a:cubicBezTo>
                <a:cubicBezTo>
                  <a:pt x="5369896" y="1500354"/>
                  <a:pt x="5248842" y="1422718"/>
                  <a:pt x="5041836" y="1436291"/>
                </a:cubicBezTo>
                <a:cubicBezTo>
                  <a:pt x="4834830" y="1449864"/>
                  <a:pt x="4663403" y="1375293"/>
                  <a:pt x="4481632" y="1436291"/>
                </a:cubicBezTo>
                <a:cubicBezTo>
                  <a:pt x="4299861" y="1497289"/>
                  <a:pt x="4179241" y="1427271"/>
                  <a:pt x="3921428" y="1436291"/>
                </a:cubicBezTo>
                <a:cubicBezTo>
                  <a:pt x="3663615" y="1445311"/>
                  <a:pt x="3585354" y="1393538"/>
                  <a:pt x="3305204" y="1436291"/>
                </a:cubicBezTo>
                <a:cubicBezTo>
                  <a:pt x="3025054" y="1479044"/>
                  <a:pt x="2905299" y="1413338"/>
                  <a:pt x="2688979" y="1436291"/>
                </a:cubicBezTo>
                <a:cubicBezTo>
                  <a:pt x="2472659" y="1459244"/>
                  <a:pt x="2360378" y="1387234"/>
                  <a:pt x="2240816" y="1436291"/>
                </a:cubicBezTo>
                <a:cubicBezTo>
                  <a:pt x="2121254" y="1485348"/>
                  <a:pt x="1947241" y="1425637"/>
                  <a:pt x="1680612" y="1436291"/>
                </a:cubicBezTo>
                <a:cubicBezTo>
                  <a:pt x="1413983" y="1446945"/>
                  <a:pt x="1326374" y="1414204"/>
                  <a:pt x="1232449" y="1436291"/>
                </a:cubicBezTo>
                <a:cubicBezTo>
                  <a:pt x="1138524" y="1458378"/>
                  <a:pt x="753068" y="1406932"/>
                  <a:pt x="616224" y="1436291"/>
                </a:cubicBezTo>
                <a:cubicBezTo>
                  <a:pt x="479381" y="1465650"/>
                  <a:pt x="129201" y="1397406"/>
                  <a:pt x="0" y="1436291"/>
                </a:cubicBezTo>
                <a:cubicBezTo>
                  <a:pt x="-23842" y="1245511"/>
                  <a:pt x="38573" y="1160116"/>
                  <a:pt x="0" y="957527"/>
                </a:cubicBezTo>
                <a:cubicBezTo>
                  <a:pt x="-38573" y="754938"/>
                  <a:pt x="4123" y="614966"/>
                  <a:pt x="0" y="507489"/>
                </a:cubicBezTo>
                <a:cubicBezTo>
                  <a:pt x="-4123" y="400012"/>
                  <a:pt x="29436" y="20801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C3399"/>
            </a:solidFill>
            <a:extLst>
              <a:ext uri="{C807C97D-BFC1-408E-A445-0C87EB9F89A2}">
                <ask:lineSketchStyleProps xmlns:ask="http://schemas.microsoft.com/office/drawing/2018/sketchyshapes" sd="18361260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endParaRPr lang="en-US" sz="2000" spc="139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algn="ctr">
              <a:lnSpc>
                <a:spcPts val="2795"/>
              </a:lnSpc>
            </a:pPr>
            <a:r>
              <a:rPr lang="en-US" sz="2400" spc="139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All Regions show steady rise in the CPI since 2020</a:t>
            </a:r>
          </a:p>
          <a:p>
            <a:pPr algn="ctr">
              <a:lnSpc>
                <a:spcPts val="2795"/>
              </a:lnSpc>
            </a:pPr>
            <a:endParaRPr lang="en-US" sz="2000" spc="139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A3E0-C2B4-A899-E13F-337825D3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6" y="2095500"/>
            <a:ext cx="9643268" cy="4953000"/>
          </a:xfrm>
          <a:custGeom>
            <a:avLst/>
            <a:gdLst>
              <a:gd name="connsiteX0" fmla="*/ 0 w 9643268"/>
              <a:gd name="connsiteY0" fmla="*/ 0 h 4953000"/>
              <a:gd name="connsiteX1" fmla="*/ 567251 w 9643268"/>
              <a:gd name="connsiteY1" fmla="*/ 0 h 4953000"/>
              <a:gd name="connsiteX2" fmla="*/ 845204 w 9643268"/>
              <a:gd name="connsiteY2" fmla="*/ 0 h 4953000"/>
              <a:gd name="connsiteX3" fmla="*/ 1412455 w 9643268"/>
              <a:gd name="connsiteY3" fmla="*/ 0 h 4953000"/>
              <a:gd name="connsiteX4" fmla="*/ 1690408 w 9643268"/>
              <a:gd name="connsiteY4" fmla="*/ 0 h 4953000"/>
              <a:gd name="connsiteX5" fmla="*/ 2257659 w 9643268"/>
              <a:gd name="connsiteY5" fmla="*/ 0 h 4953000"/>
              <a:gd name="connsiteX6" fmla="*/ 2632045 w 9643268"/>
              <a:gd name="connsiteY6" fmla="*/ 0 h 4953000"/>
              <a:gd name="connsiteX7" fmla="*/ 3199296 w 9643268"/>
              <a:gd name="connsiteY7" fmla="*/ 0 h 4953000"/>
              <a:gd name="connsiteX8" fmla="*/ 3862980 w 9643268"/>
              <a:gd name="connsiteY8" fmla="*/ 0 h 4953000"/>
              <a:gd name="connsiteX9" fmla="*/ 4526663 w 9643268"/>
              <a:gd name="connsiteY9" fmla="*/ 0 h 4953000"/>
              <a:gd name="connsiteX10" fmla="*/ 5286780 w 9643268"/>
              <a:gd name="connsiteY10" fmla="*/ 0 h 4953000"/>
              <a:gd name="connsiteX11" fmla="*/ 5661166 w 9643268"/>
              <a:gd name="connsiteY11" fmla="*/ 0 h 4953000"/>
              <a:gd name="connsiteX12" fmla="*/ 6035551 w 9643268"/>
              <a:gd name="connsiteY12" fmla="*/ 0 h 4953000"/>
              <a:gd name="connsiteX13" fmla="*/ 6699235 w 9643268"/>
              <a:gd name="connsiteY13" fmla="*/ 0 h 4953000"/>
              <a:gd name="connsiteX14" fmla="*/ 7362919 w 9643268"/>
              <a:gd name="connsiteY14" fmla="*/ 0 h 4953000"/>
              <a:gd name="connsiteX15" fmla="*/ 8123035 w 9643268"/>
              <a:gd name="connsiteY15" fmla="*/ 0 h 4953000"/>
              <a:gd name="connsiteX16" fmla="*/ 8883152 w 9643268"/>
              <a:gd name="connsiteY16" fmla="*/ 0 h 4953000"/>
              <a:gd name="connsiteX17" fmla="*/ 9643268 w 9643268"/>
              <a:gd name="connsiteY17" fmla="*/ 0 h 4953000"/>
              <a:gd name="connsiteX18" fmla="*/ 9643268 w 9643268"/>
              <a:gd name="connsiteY18" fmla="*/ 550333 h 4953000"/>
              <a:gd name="connsiteX19" fmla="*/ 9643268 w 9643268"/>
              <a:gd name="connsiteY19" fmla="*/ 1001607 h 4953000"/>
              <a:gd name="connsiteX20" fmla="*/ 9643268 w 9643268"/>
              <a:gd name="connsiteY20" fmla="*/ 1601470 h 4953000"/>
              <a:gd name="connsiteX21" fmla="*/ 9643268 w 9643268"/>
              <a:gd name="connsiteY21" fmla="*/ 2250863 h 4953000"/>
              <a:gd name="connsiteX22" fmla="*/ 9643268 w 9643268"/>
              <a:gd name="connsiteY22" fmla="*/ 2751667 h 4953000"/>
              <a:gd name="connsiteX23" fmla="*/ 9643268 w 9643268"/>
              <a:gd name="connsiteY23" fmla="*/ 3252470 h 4953000"/>
              <a:gd name="connsiteX24" fmla="*/ 9643268 w 9643268"/>
              <a:gd name="connsiteY24" fmla="*/ 3852333 h 4953000"/>
              <a:gd name="connsiteX25" fmla="*/ 9643268 w 9643268"/>
              <a:gd name="connsiteY25" fmla="*/ 4953000 h 4953000"/>
              <a:gd name="connsiteX26" fmla="*/ 9268882 w 9643268"/>
              <a:gd name="connsiteY26" fmla="*/ 4953000 h 4953000"/>
              <a:gd name="connsiteX27" fmla="*/ 8990929 w 9643268"/>
              <a:gd name="connsiteY27" fmla="*/ 4953000 h 4953000"/>
              <a:gd name="connsiteX28" fmla="*/ 8327246 w 9643268"/>
              <a:gd name="connsiteY28" fmla="*/ 4953000 h 4953000"/>
              <a:gd name="connsiteX29" fmla="*/ 7663562 w 9643268"/>
              <a:gd name="connsiteY29" fmla="*/ 4953000 h 4953000"/>
              <a:gd name="connsiteX30" fmla="*/ 7096311 w 9643268"/>
              <a:gd name="connsiteY30" fmla="*/ 4953000 h 4953000"/>
              <a:gd name="connsiteX31" fmla="*/ 6721925 w 9643268"/>
              <a:gd name="connsiteY31" fmla="*/ 4953000 h 4953000"/>
              <a:gd name="connsiteX32" fmla="*/ 6154674 w 9643268"/>
              <a:gd name="connsiteY32" fmla="*/ 4953000 h 4953000"/>
              <a:gd name="connsiteX33" fmla="*/ 5780288 w 9643268"/>
              <a:gd name="connsiteY33" fmla="*/ 4953000 h 4953000"/>
              <a:gd name="connsiteX34" fmla="*/ 5405903 w 9643268"/>
              <a:gd name="connsiteY34" fmla="*/ 4953000 h 4953000"/>
              <a:gd name="connsiteX35" fmla="*/ 5127950 w 9643268"/>
              <a:gd name="connsiteY35" fmla="*/ 4953000 h 4953000"/>
              <a:gd name="connsiteX36" fmla="*/ 4849997 w 9643268"/>
              <a:gd name="connsiteY36" fmla="*/ 4953000 h 4953000"/>
              <a:gd name="connsiteX37" fmla="*/ 4186313 w 9643268"/>
              <a:gd name="connsiteY37" fmla="*/ 4953000 h 4953000"/>
              <a:gd name="connsiteX38" fmla="*/ 3811927 w 9643268"/>
              <a:gd name="connsiteY38" fmla="*/ 4953000 h 4953000"/>
              <a:gd name="connsiteX39" fmla="*/ 3244676 w 9643268"/>
              <a:gd name="connsiteY39" fmla="*/ 4953000 h 4953000"/>
              <a:gd name="connsiteX40" fmla="*/ 2870290 w 9643268"/>
              <a:gd name="connsiteY40" fmla="*/ 4953000 h 4953000"/>
              <a:gd name="connsiteX41" fmla="*/ 2303039 w 9643268"/>
              <a:gd name="connsiteY41" fmla="*/ 4953000 h 4953000"/>
              <a:gd name="connsiteX42" fmla="*/ 2025086 w 9643268"/>
              <a:gd name="connsiteY42" fmla="*/ 4953000 h 4953000"/>
              <a:gd name="connsiteX43" fmla="*/ 1361403 w 9643268"/>
              <a:gd name="connsiteY43" fmla="*/ 4953000 h 4953000"/>
              <a:gd name="connsiteX44" fmla="*/ 987017 w 9643268"/>
              <a:gd name="connsiteY44" fmla="*/ 4953000 h 4953000"/>
              <a:gd name="connsiteX45" fmla="*/ 612631 w 9643268"/>
              <a:gd name="connsiteY45" fmla="*/ 4953000 h 4953000"/>
              <a:gd name="connsiteX46" fmla="*/ 0 w 9643268"/>
              <a:gd name="connsiteY46" fmla="*/ 4953000 h 4953000"/>
              <a:gd name="connsiteX47" fmla="*/ 0 w 9643268"/>
              <a:gd name="connsiteY47" fmla="*/ 4353137 h 4953000"/>
              <a:gd name="connsiteX48" fmla="*/ 0 w 9643268"/>
              <a:gd name="connsiteY48" fmla="*/ 3802803 h 4953000"/>
              <a:gd name="connsiteX49" fmla="*/ 0 w 9643268"/>
              <a:gd name="connsiteY49" fmla="*/ 3202940 h 4953000"/>
              <a:gd name="connsiteX50" fmla="*/ 0 w 9643268"/>
              <a:gd name="connsiteY50" fmla="*/ 2652607 h 4953000"/>
              <a:gd name="connsiteX51" fmla="*/ 0 w 9643268"/>
              <a:gd name="connsiteY51" fmla="*/ 2250863 h 4953000"/>
              <a:gd name="connsiteX52" fmla="*/ 0 w 9643268"/>
              <a:gd name="connsiteY52" fmla="*/ 1799590 h 4953000"/>
              <a:gd name="connsiteX53" fmla="*/ 0 w 9643268"/>
              <a:gd name="connsiteY53" fmla="*/ 1397847 h 4953000"/>
              <a:gd name="connsiteX54" fmla="*/ 0 w 9643268"/>
              <a:gd name="connsiteY54" fmla="*/ 748453 h 4953000"/>
              <a:gd name="connsiteX55" fmla="*/ 0 w 9643268"/>
              <a:gd name="connsiteY55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643268" h="4953000" fill="none" extrusionOk="0">
                <a:moveTo>
                  <a:pt x="0" y="0"/>
                </a:moveTo>
                <a:cubicBezTo>
                  <a:pt x="194282" y="-43279"/>
                  <a:pt x="366535" y="23811"/>
                  <a:pt x="567251" y="0"/>
                </a:cubicBezTo>
                <a:cubicBezTo>
                  <a:pt x="767967" y="-23811"/>
                  <a:pt x="773791" y="12444"/>
                  <a:pt x="845204" y="0"/>
                </a:cubicBezTo>
                <a:cubicBezTo>
                  <a:pt x="916617" y="-12444"/>
                  <a:pt x="1186763" y="49375"/>
                  <a:pt x="1412455" y="0"/>
                </a:cubicBezTo>
                <a:cubicBezTo>
                  <a:pt x="1638147" y="-49375"/>
                  <a:pt x="1559953" y="4651"/>
                  <a:pt x="1690408" y="0"/>
                </a:cubicBezTo>
                <a:cubicBezTo>
                  <a:pt x="1820863" y="-4651"/>
                  <a:pt x="2042498" y="53112"/>
                  <a:pt x="2257659" y="0"/>
                </a:cubicBezTo>
                <a:cubicBezTo>
                  <a:pt x="2472820" y="-53112"/>
                  <a:pt x="2512453" y="22423"/>
                  <a:pt x="2632045" y="0"/>
                </a:cubicBezTo>
                <a:cubicBezTo>
                  <a:pt x="2751637" y="-22423"/>
                  <a:pt x="2946532" y="24898"/>
                  <a:pt x="3199296" y="0"/>
                </a:cubicBezTo>
                <a:cubicBezTo>
                  <a:pt x="3452060" y="-24898"/>
                  <a:pt x="3609494" y="4931"/>
                  <a:pt x="3862980" y="0"/>
                </a:cubicBezTo>
                <a:cubicBezTo>
                  <a:pt x="4116466" y="-4931"/>
                  <a:pt x="4366458" y="668"/>
                  <a:pt x="4526663" y="0"/>
                </a:cubicBezTo>
                <a:cubicBezTo>
                  <a:pt x="4686868" y="-668"/>
                  <a:pt x="4972316" y="57517"/>
                  <a:pt x="5286780" y="0"/>
                </a:cubicBezTo>
                <a:cubicBezTo>
                  <a:pt x="5601244" y="-57517"/>
                  <a:pt x="5580413" y="28209"/>
                  <a:pt x="5661166" y="0"/>
                </a:cubicBezTo>
                <a:cubicBezTo>
                  <a:pt x="5741919" y="-28209"/>
                  <a:pt x="5873195" y="27404"/>
                  <a:pt x="6035551" y="0"/>
                </a:cubicBezTo>
                <a:cubicBezTo>
                  <a:pt x="6197907" y="-27404"/>
                  <a:pt x="6448735" y="32569"/>
                  <a:pt x="6699235" y="0"/>
                </a:cubicBezTo>
                <a:cubicBezTo>
                  <a:pt x="6949735" y="-32569"/>
                  <a:pt x="7171054" y="55501"/>
                  <a:pt x="7362919" y="0"/>
                </a:cubicBezTo>
                <a:cubicBezTo>
                  <a:pt x="7554784" y="-55501"/>
                  <a:pt x="7836553" y="85992"/>
                  <a:pt x="8123035" y="0"/>
                </a:cubicBezTo>
                <a:cubicBezTo>
                  <a:pt x="8409517" y="-85992"/>
                  <a:pt x="8689327" y="47353"/>
                  <a:pt x="8883152" y="0"/>
                </a:cubicBezTo>
                <a:cubicBezTo>
                  <a:pt x="9076977" y="-47353"/>
                  <a:pt x="9343798" y="78508"/>
                  <a:pt x="9643268" y="0"/>
                </a:cubicBezTo>
                <a:cubicBezTo>
                  <a:pt x="9695080" y="139053"/>
                  <a:pt x="9619878" y="284262"/>
                  <a:pt x="9643268" y="550333"/>
                </a:cubicBezTo>
                <a:cubicBezTo>
                  <a:pt x="9666658" y="816404"/>
                  <a:pt x="9641550" y="844473"/>
                  <a:pt x="9643268" y="1001607"/>
                </a:cubicBezTo>
                <a:cubicBezTo>
                  <a:pt x="9644986" y="1158741"/>
                  <a:pt x="9637914" y="1407062"/>
                  <a:pt x="9643268" y="1601470"/>
                </a:cubicBezTo>
                <a:cubicBezTo>
                  <a:pt x="9648622" y="1795878"/>
                  <a:pt x="9570404" y="2010465"/>
                  <a:pt x="9643268" y="2250863"/>
                </a:cubicBezTo>
                <a:cubicBezTo>
                  <a:pt x="9716132" y="2491261"/>
                  <a:pt x="9636946" y="2570112"/>
                  <a:pt x="9643268" y="2751667"/>
                </a:cubicBezTo>
                <a:cubicBezTo>
                  <a:pt x="9649590" y="2933222"/>
                  <a:pt x="9600835" y="3093416"/>
                  <a:pt x="9643268" y="3252470"/>
                </a:cubicBezTo>
                <a:cubicBezTo>
                  <a:pt x="9685701" y="3411524"/>
                  <a:pt x="9574364" y="3635204"/>
                  <a:pt x="9643268" y="3852333"/>
                </a:cubicBezTo>
                <a:cubicBezTo>
                  <a:pt x="9712172" y="4069462"/>
                  <a:pt x="9526803" y="4625589"/>
                  <a:pt x="9643268" y="4953000"/>
                </a:cubicBezTo>
                <a:cubicBezTo>
                  <a:pt x="9557675" y="4969769"/>
                  <a:pt x="9360260" y="4924572"/>
                  <a:pt x="9268882" y="4953000"/>
                </a:cubicBezTo>
                <a:cubicBezTo>
                  <a:pt x="9177504" y="4981428"/>
                  <a:pt x="9061283" y="4923770"/>
                  <a:pt x="8990929" y="4953000"/>
                </a:cubicBezTo>
                <a:cubicBezTo>
                  <a:pt x="8920575" y="4982230"/>
                  <a:pt x="8572915" y="4882010"/>
                  <a:pt x="8327246" y="4953000"/>
                </a:cubicBezTo>
                <a:cubicBezTo>
                  <a:pt x="8081577" y="5023990"/>
                  <a:pt x="7859092" y="4895591"/>
                  <a:pt x="7663562" y="4953000"/>
                </a:cubicBezTo>
                <a:cubicBezTo>
                  <a:pt x="7468032" y="5010409"/>
                  <a:pt x="7247428" y="4893238"/>
                  <a:pt x="7096311" y="4953000"/>
                </a:cubicBezTo>
                <a:cubicBezTo>
                  <a:pt x="6945194" y="5012762"/>
                  <a:pt x="6805734" y="4908370"/>
                  <a:pt x="6721925" y="4953000"/>
                </a:cubicBezTo>
                <a:cubicBezTo>
                  <a:pt x="6638116" y="4997630"/>
                  <a:pt x="6343591" y="4909089"/>
                  <a:pt x="6154674" y="4953000"/>
                </a:cubicBezTo>
                <a:cubicBezTo>
                  <a:pt x="5965757" y="4996911"/>
                  <a:pt x="5951301" y="4937431"/>
                  <a:pt x="5780288" y="4953000"/>
                </a:cubicBezTo>
                <a:cubicBezTo>
                  <a:pt x="5609275" y="4968569"/>
                  <a:pt x="5589585" y="4942166"/>
                  <a:pt x="5405903" y="4953000"/>
                </a:cubicBezTo>
                <a:cubicBezTo>
                  <a:pt x="5222221" y="4963834"/>
                  <a:pt x="5219349" y="4933862"/>
                  <a:pt x="5127950" y="4953000"/>
                </a:cubicBezTo>
                <a:cubicBezTo>
                  <a:pt x="5036551" y="4972138"/>
                  <a:pt x="4938835" y="4922712"/>
                  <a:pt x="4849997" y="4953000"/>
                </a:cubicBezTo>
                <a:cubicBezTo>
                  <a:pt x="4761159" y="4983288"/>
                  <a:pt x="4452842" y="4941978"/>
                  <a:pt x="4186313" y="4953000"/>
                </a:cubicBezTo>
                <a:cubicBezTo>
                  <a:pt x="3919784" y="4964022"/>
                  <a:pt x="3938866" y="4942748"/>
                  <a:pt x="3811927" y="4953000"/>
                </a:cubicBezTo>
                <a:cubicBezTo>
                  <a:pt x="3684988" y="4963252"/>
                  <a:pt x="3523019" y="4935787"/>
                  <a:pt x="3244676" y="4953000"/>
                </a:cubicBezTo>
                <a:cubicBezTo>
                  <a:pt x="2966333" y="4970213"/>
                  <a:pt x="2964422" y="4926265"/>
                  <a:pt x="2870290" y="4953000"/>
                </a:cubicBezTo>
                <a:cubicBezTo>
                  <a:pt x="2776158" y="4979735"/>
                  <a:pt x="2584799" y="4936364"/>
                  <a:pt x="2303039" y="4953000"/>
                </a:cubicBezTo>
                <a:cubicBezTo>
                  <a:pt x="2021279" y="4969636"/>
                  <a:pt x="2087671" y="4952762"/>
                  <a:pt x="2025086" y="4953000"/>
                </a:cubicBezTo>
                <a:cubicBezTo>
                  <a:pt x="1962501" y="4953238"/>
                  <a:pt x="1652243" y="4945459"/>
                  <a:pt x="1361403" y="4953000"/>
                </a:cubicBezTo>
                <a:cubicBezTo>
                  <a:pt x="1070563" y="4960541"/>
                  <a:pt x="1096332" y="4946215"/>
                  <a:pt x="987017" y="4953000"/>
                </a:cubicBezTo>
                <a:cubicBezTo>
                  <a:pt x="877702" y="4959785"/>
                  <a:pt x="794627" y="4929227"/>
                  <a:pt x="612631" y="4953000"/>
                </a:cubicBezTo>
                <a:cubicBezTo>
                  <a:pt x="430635" y="4976773"/>
                  <a:pt x="155948" y="4916456"/>
                  <a:pt x="0" y="4953000"/>
                </a:cubicBezTo>
                <a:cubicBezTo>
                  <a:pt x="-41553" y="4764008"/>
                  <a:pt x="21602" y="4629743"/>
                  <a:pt x="0" y="4353137"/>
                </a:cubicBezTo>
                <a:cubicBezTo>
                  <a:pt x="-21602" y="4076531"/>
                  <a:pt x="28153" y="3996848"/>
                  <a:pt x="0" y="3802803"/>
                </a:cubicBezTo>
                <a:cubicBezTo>
                  <a:pt x="-28153" y="3608758"/>
                  <a:pt x="3354" y="3356068"/>
                  <a:pt x="0" y="3202940"/>
                </a:cubicBezTo>
                <a:cubicBezTo>
                  <a:pt x="-3354" y="3049812"/>
                  <a:pt x="48647" y="2920153"/>
                  <a:pt x="0" y="2652607"/>
                </a:cubicBezTo>
                <a:cubicBezTo>
                  <a:pt x="-48647" y="2385061"/>
                  <a:pt x="24033" y="2342176"/>
                  <a:pt x="0" y="2250863"/>
                </a:cubicBezTo>
                <a:cubicBezTo>
                  <a:pt x="-24033" y="2159550"/>
                  <a:pt x="20075" y="2020300"/>
                  <a:pt x="0" y="1799590"/>
                </a:cubicBezTo>
                <a:cubicBezTo>
                  <a:pt x="-20075" y="1578880"/>
                  <a:pt x="17791" y="1517043"/>
                  <a:pt x="0" y="1397847"/>
                </a:cubicBezTo>
                <a:cubicBezTo>
                  <a:pt x="-17791" y="1278651"/>
                  <a:pt x="64049" y="895055"/>
                  <a:pt x="0" y="748453"/>
                </a:cubicBezTo>
                <a:cubicBezTo>
                  <a:pt x="-64049" y="601851"/>
                  <a:pt x="31470" y="181064"/>
                  <a:pt x="0" y="0"/>
                </a:cubicBezTo>
                <a:close/>
              </a:path>
              <a:path w="9643268" h="4953000" stroke="0" extrusionOk="0">
                <a:moveTo>
                  <a:pt x="0" y="0"/>
                </a:moveTo>
                <a:cubicBezTo>
                  <a:pt x="272901" y="-55292"/>
                  <a:pt x="328999" y="57584"/>
                  <a:pt x="567251" y="0"/>
                </a:cubicBezTo>
                <a:cubicBezTo>
                  <a:pt x="805503" y="-57584"/>
                  <a:pt x="905661" y="44409"/>
                  <a:pt x="1134502" y="0"/>
                </a:cubicBezTo>
                <a:cubicBezTo>
                  <a:pt x="1363343" y="-44409"/>
                  <a:pt x="1345348" y="29076"/>
                  <a:pt x="1508888" y="0"/>
                </a:cubicBezTo>
                <a:cubicBezTo>
                  <a:pt x="1672428" y="-29076"/>
                  <a:pt x="2020314" y="64565"/>
                  <a:pt x="2172572" y="0"/>
                </a:cubicBezTo>
                <a:cubicBezTo>
                  <a:pt x="2324830" y="-64565"/>
                  <a:pt x="2467378" y="42756"/>
                  <a:pt x="2739823" y="0"/>
                </a:cubicBezTo>
                <a:cubicBezTo>
                  <a:pt x="3012268" y="-42756"/>
                  <a:pt x="3010122" y="34292"/>
                  <a:pt x="3114208" y="0"/>
                </a:cubicBezTo>
                <a:cubicBezTo>
                  <a:pt x="3218295" y="-34292"/>
                  <a:pt x="3375942" y="691"/>
                  <a:pt x="3585027" y="0"/>
                </a:cubicBezTo>
                <a:cubicBezTo>
                  <a:pt x="3794112" y="-691"/>
                  <a:pt x="3898932" y="67499"/>
                  <a:pt x="4152278" y="0"/>
                </a:cubicBezTo>
                <a:cubicBezTo>
                  <a:pt x="4405624" y="-67499"/>
                  <a:pt x="4345214" y="24101"/>
                  <a:pt x="4526663" y="0"/>
                </a:cubicBezTo>
                <a:cubicBezTo>
                  <a:pt x="4708112" y="-24101"/>
                  <a:pt x="4832397" y="28756"/>
                  <a:pt x="4997482" y="0"/>
                </a:cubicBezTo>
                <a:cubicBezTo>
                  <a:pt x="5162567" y="-28756"/>
                  <a:pt x="5234242" y="16280"/>
                  <a:pt x="5371868" y="0"/>
                </a:cubicBezTo>
                <a:cubicBezTo>
                  <a:pt x="5509494" y="-16280"/>
                  <a:pt x="5587338" y="8730"/>
                  <a:pt x="5649821" y="0"/>
                </a:cubicBezTo>
                <a:cubicBezTo>
                  <a:pt x="5712304" y="-8730"/>
                  <a:pt x="6118164" y="16139"/>
                  <a:pt x="6313504" y="0"/>
                </a:cubicBezTo>
                <a:cubicBezTo>
                  <a:pt x="6508844" y="-16139"/>
                  <a:pt x="6532189" y="7687"/>
                  <a:pt x="6591457" y="0"/>
                </a:cubicBezTo>
                <a:cubicBezTo>
                  <a:pt x="6650725" y="-7687"/>
                  <a:pt x="6941492" y="6491"/>
                  <a:pt x="7255141" y="0"/>
                </a:cubicBezTo>
                <a:cubicBezTo>
                  <a:pt x="7568790" y="-6491"/>
                  <a:pt x="7652846" y="20865"/>
                  <a:pt x="7918825" y="0"/>
                </a:cubicBezTo>
                <a:cubicBezTo>
                  <a:pt x="8184804" y="-20865"/>
                  <a:pt x="8191920" y="712"/>
                  <a:pt x="8293210" y="0"/>
                </a:cubicBezTo>
                <a:cubicBezTo>
                  <a:pt x="8394501" y="-712"/>
                  <a:pt x="8541514" y="13060"/>
                  <a:pt x="8764029" y="0"/>
                </a:cubicBezTo>
                <a:cubicBezTo>
                  <a:pt x="8986544" y="-13060"/>
                  <a:pt x="9416173" y="45227"/>
                  <a:pt x="9643268" y="0"/>
                </a:cubicBezTo>
                <a:cubicBezTo>
                  <a:pt x="9678637" y="265692"/>
                  <a:pt x="9574575" y="395127"/>
                  <a:pt x="9643268" y="649393"/>
                </a:cubicBezTo>
                <a:cubicBezTo>
                  <a:pt x="9711961" y="903659"/>
                  <a:pt x="9642296" y="892421"/>
                  <a:pt x="9643268" y="1051137"/>
                </a:cubicBezTo>
                <a:cubicBezTo>
                  <a:pt x="9644240" y="1209853"/>
                  <a:pt x="9625224" y="1330393"/>
                  <a:pt x="9643268" y="1551940"/>
                </a:cubicBezTo>
                <a:cubicBezTo>
                  <a:pt x="9661312" y="1773487"/>
                  <a:pt x="9612856" y="1806841"/>
                  <a:pt x="9643268" y="2052743"/>
                </a:cubicBezTo>
                <a:cubicBezTo>
                  <a:pt x="9673680" y="2298645"/>
                  <a:pt x="9596627" y="2444702"/>
                  <a:pt x="9643268" y="2652607"/>
                </a:cubicBezTo>
                <a:cubicBezTo>
                  <a:pt x="9689909" y="2860512"/>
                  <a:pt x="9610986" y="3077059"/>
                  <a:pt x="9643268" y="3252470"/>
                </a:cubicBezTo>
                <a:cubicBezTo>
                  <a:pt x="9675550" y="3427881"/>
                  <a:pt x="9637890" y="3636809"/>
                  <a:pt x="9643268" y="3901863"/>
                </a:cubicBezTo>
                <a:cubicBezTo>
                  <a:pt x="9648646" y="4166917"/>
                  <a:pt x="9615073" y="4493083"/>
                  <a:pt x="9643268" y="4953000"/>
                </a:cubicBezTo>
                <a:cubicBezTo>
                  <a:pt x="9504948" y="4980916"/>
                  <a:pt x="9442513" y="4926747"/>
                  <a:pt x="9365315" y="4953000"/>
                </a:cubicBezTo>
                <a:cubicBezTo>
                  <a:pt x="9288117" y="4979253"/>
                  <a:pt x="8973785" y="4922121"/>
                  <a:pt x="8605199" y="4953000"/>
                </a:cubicBezTo>
                <a:cubicBezTo>
                  <a:pt x="8236613" y="4983879"/>
                  <a:pt x="8111782" y="4914891"/>
                  <a:pt x="7941515" y="4953000"/>
                </a:cubicBezTo>
                <a:cubicBezTo>
                  <a:pt x="7771248" y="4991109"/>
                  <a:pt x="7593649" y="4922491"/>
                  <a:pt x="7374264" y="4953000"/>
                </a:cubicBezTo>
                <a:cubicBezTo>
                  <a:pt x="7154879" y="4983509"/>
                  <a:pt x="6943114" y="4925364"/>
                  <a:pt x="6807013" y="4953000"/>
                </a:cubicBezTo>
                <a:cubicBezTo>
                  <a:pt x="6670912" y="4980636"/>
                  <a:pt x="6466917" y="4926725"/>
                  <a:pt x="6336194" y="4953000"/>
                </a:cubicBezTo>
                <a:cubicBezTo>
                  <a:pt x="6205471" y="4979275"/>
                  <a:pt x="5984067" y="4938327"/>
                  <a:pt x="5672511" y="4953000"/>
                </a:cubicBezTo>
                <a:cubicBezTo>
                  <a:pt x="5360955" y="4967673"/>
                  <a:pt x="5213529" y="4877474"/>
                  <a:pt x="4912394" y="4953000"/>
                </a:cubicBezTo>
                <a:cubicBezTo>
                  <a:pt x="4611259" y="5028526"/>
                  <a:pt x="4701527" y="4934099"/>
                  <a:pt x="4634441" y="4953000"/>
                </a:cubicBezTo>
                <a:cubicBezTo>
                  <a:pt x="4567355" y="4971901"/>
                  <a:pt x="4310594" y="4936570"/>
                  <a:pt x="4163623" y="4953000"/>
                </a:cubicBezTo>
                <a:cubicBezTo>
                  <a:pt x="4016652" y="4969430"/>
                  <a:pt x="3770147" y="4946039"/>
                  <a:pt x="3499939" y="4953000"/>
                </a:cubicBezTo>
                <a:cubicBezTo>
                  <a:pt x="3229731" y="4959961"/>
                  <a:pt x="3186097" y="4897064"/>
                  <a:pt x="3029121" y="4953000"/>
                </a:cubicBezTo>
                <a:cubicBezTo>
                  <a:pt x="2872145" y="5008936"/>
                  <a:pt x="2591010" y="4893088"/>
                  <a:pt x="2365437" y="4953000"/>
                </a:cubicBezTo>
                <a:cubicBezTo>
                  <a:pt x="2139864" y="5012912"/>
                  <a:pt x="2177724" y="4928840"/>
                  <a:pt x="2087484" y="4953000"/>
                </a:cubicBezTo>
                <a:cubicBezTo>
                  <a:pt x="1997244" y="4977160"/>
                  <a:pt x="1928200" y="4945415"/>
                  <a:pt x="1809531" y="4953000"/>
                </a:cubicBezTo>
                <a:cubicBezTo>
                  <a:pt x="1690862" y="4960585"/>
                  <a:pt x="1493738" y="4927662"/>
                  <a:pt x="1242280" y="4953000"/>
                </a:cubicBezTo>
                <a:cubicBezTo>
                  <a:pt x="990822" y="4978338"/>
                  <a:pt x="733959" y="4925691"/>
                  <a:pt x="578596" y="4953000"/>
                </a:cubicBezTo>
                <a:cubicBezTo>
                  <a:pt x="423233" y="4980309"/>
                  <a:pt x="242236" y="4907981"/>
                  <a:pt x="0" y="4953000"/>
                </a:cubicBezTo>
                <a:cubicBezTo>
                  <a:pt x="-29398" y="4853052"/>
                  <a:pt x="16490" y="4665665"/>
                  <a:pt x="0" y="4501727"/>
                </a:cubicBezTo>
                <a:cubicBezTo>
                  <a:pt x="-16490" y="4337789"/>
                  <a:pt x="54718" y="4158566"/>
                  <a:pt x="0" y="3951393"/>
                </a:cubicBezTo>
                <a:cubicBezTo>
                  <a:pt x="-54718" y="3744220"/>
                  <a:pt x="29517" y="3473280"/>
                  <a:pt x="0" y="3302000"/>
                </a:cubicBezTo>
                <a:cubicBezTo>
                  <a:pt x="-29517" y="3130720"/>
                  <a:pt x="5820" y="3020748"/>
                  <a:pt x="0" y="2900257"/>
                </a:cubicBezTo>
                <a:cubicBezTo>
                  <a:pt x="-5820" y="2779766"/>
                  <a:pt x="52682" y="2593264"/>
                  <a:pt x="0" y="2399453"/>
                </a:cubicBezTo>
                <a:cubicBezTo>
                  <a:pt x="-52682" y="2205642"/>
                  <a:pt x="64500" y="2076318"/>
                  <a:pt x="0" y="1799590"/>
                </a:cubicBezTo>
                <a:cubicBezTo>
                  <a:pt x="-64500" y="1522862"/>
                  <a:pt x="54061" y="1370454"/>
                  <a:pt x="0" y="1249257"/>
                </a:cubicBezTo>
                <a:cubicBezTo>
                  <a:pt x="-54061" y="1128060"/>
                  <a:pt x="21398" y="962072"/>
                  <a:pt x="0" y="748453"/>
                </a:cubicBezTo>
                <a:cubicBezTo>
                  <a:pt x="-21398" y="534834"/>
                  <a:pt x="39634" y="30004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625203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52511-547E-6196-7E87-F77555F7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3" y="1866900"/>
            <a:ext cx="9607934" cy="5867400"/>
          </a:xfrm>
          <a:custGeom>
            <a:avLst/>
            <a:gdLst>
              <a:gd name="connsiteX0" fmla="*/ 0 w 9607934"/>
              <a:gd name="connsiteY0" fmla="*/ 0 h 5867400"/>
              <a:gd name="connsiteX1" fmla="*/ 469093 w 9607934"/>
              <a:gd name="connsiteY1" fmla="*/ 0 h 5867400"/>
              <a:gd name="connsiteX2" fmla="*/ 1130345 w 9607934"/>
              <a:gd name="connsiteY2" fmla="*/ 0 h 5867400"/>
              <a:gd name="connsiteX3" fmla="*/ 1887676 w 9607934"/>
              <a:gd name="connsiteY3" fmla="*/ 0 h 5867400"/>
              <a:gd name="connsiteX4" fmla="*/ 2356770 w 9607934"/>
              <a:gd name="connsiteY4" fmla="*/ 0 h 5867400"/>
              <a:gd name="connsiteX5" fmla="*/ 2825863 w 9607934"/>
              <a:gd name="connsiteY5" fmla="*/ 0 h 5867400"/>
              <a:gd name="connsiteX6" fmla="*/ 3102798 w 9607934"/>
              <a:gd name="connsiteY6" fmla="*/ 0 h 5867400"/>
              <a:gd name="connsiteX7" fmla="*/ 3667970 w 9607934"/>
              <a:gd name="connsiteY7" fmla="*/ 0 h 5867400"/>
              <a:gd name="connsiteX8" fmla="*/ 3944905 w 9607934"/>
              <a:gd name="connsiteY8" fmla="*/ 0 h 5867400"/>
              <a:gd name="connsiteX9" fmla="*/ 4702236 w 9607934"/>
              <a:gd name="connsiteY9" fmla="*/ 0 h 5867400"/>
              <a:gd name="connsiteX10" fmla="*/ 4979171 w 9607934"/>
              <a:gd name="connsiteY10" fmla="*/ 0 h 5867400"/>
              <a:gd name="connsiteX11" fmla="*/ 5448264 w 9607934"/>
              <a:gd name="connsiteY11" fmla="*/ 0 h 5867400"/>
              <a:gd name="connsiteX12" fmla="*/ 5725198 w 9607934"/>
              <a:gd name="connsiteY12" fmla="*/ 0 h 5867400"/>
              <a:gd name="connsiteX13" fmla="*/ 6386450 w 9607934"/>
              <a:gd name="connsiteY13" fmla="*/ 0 h 5867400"/>
              <a:gd name="connsiteX14" fmla="*/ 6951623 w 9607934"/>
              <a:gd name="connsiteY14" fmla="*/ 0 h 5867400"/>
              <a:gd name="connsiteX15" fmla="*/ 7324637 w 9607934"/>
              <a:gd name="connsiteY15" fmla="*/ 0 h 5867400"/>
              <a:gd name="connsiteX16" fmla="*/ 7601571 w 9607934"/>
              <a:gd name="connsiteY16" fmla="*/ 0 h 5867400"/>
              <a:gd name="connsiteX17" fmla="*/ 8262823 w 9607934"/>
              <a:gd name="connsiteY17" fmla="*/ 0 h 5867400"/>
              <a:gd name="connsiteX18" fmla="*/ 8635837 w 9607934"/>
              <a:gd name="connsiteY18" fmla="*/ 0 h 5867400"/>
              <a:gd name="connsiteX19" fmla="*/ 9008851 w 9607934"/>
              <a:gd name="connsiteY19" fmla="*/ 0 h 5867400"/>
              <a:gd name="connsiteX20" fmla="*/ 9607934 w 9607934"/>
              <a:gd name="connsiteY20" fmla="*/ 0 h 5867400"/>
              <a:gd name="connsiteX21" fmla="*/ 9607934 w 9607934"/>
              <a:gd name="connsiteY21" fmla="*/ 586740 h 5867400"/>
              <a:gd name="connsiteX22" fmla="*/ 9607934 w 9607934"/>
              <a:gd name="connsiteY22" fmla="*/ 1232154 h 5867400"/>
              <a:gd name="connsiteX23" fmla="*/ 9607934 w 9607934"/>
              <a:gd name="connsiteY23" fmla="*/ 1701546 h 5867400"/>
              <a:gd name="connsiteX24" fmla="*/ 9607934 w 9607934"/>
              <a:gd name="connsiteY24" fmla="*/ 2288286 h 5867400"/>
              <a:gd name="connsiteX25" fmla="*/ 9607934 w 9607934"/>
              <a:gd name="connsiteY25" fmla="*/ 2816352 h 5867400"/>
              <a:gd name="connsiteX26" fmla="*/ 9607934 w 9607934"/>
              <a:gd name="connsiteY26" fmla="*/ 3520440 h 5867400"/>
              <a:gd name="connsiteX27" fmla="*/ 9607934 w 9607934"/>
              <a:gd name="connsiteY27" fmla="*/ 4107180 h 5867400"/>
              <a:gd name="connsiteX28" fmla="*/ 9607934 w 9607934"/>
              <a:gd name="connsiteY28" fmla="*/ 4811268 h 5867400"/>
              <a:gd name="connsiteX29" fmla="*/ 9607934 w 9607934"/>
              <a:gd name="connsiteY29" fmla="*/ 5339334 h 5867400"/>
              <a:gd name="connsiteX30" fmla="*/ 9607934 w 9607934"/>
              <a:gd name="connsiteY30" fmla="*/ 5867400 h 5867400"/>
              <a:gd name="connsiteX31" fmla="*/ 9138841 w 9607934"/>
              <a:gd name="connsiteY31" fmla="*/ 5867400 h 5867400"/>
              <a:gd name="connsiteX32" fmla="*/ 8765827 w 9607934"/>
              <a:gd name="connsiteY32" fmla="*/ 5867400 h 5867400"/>
              <a:gd name="connsiteX33" fmla="*/ 8296734 w 9607934"/>
              <a:gd name="connsiteY33" fmla="*/ 5867400 h 5867400"/>
              <a:gd name="connsiteX34" fmla="*/ 7635482 w 9607934"/>
              <a:gd name="connsiteY34" fmla="*/ 5867400 h 5867400"/>
              <a:gd name="connsiteX35" fmla="*/ 6974230 w 9607934"/>
              <a:gd name="connsiteY35" fmla="*/ 5867400 h 5867400"/>
              <a:gd name="connsiteX36" fmla="*/ 6601216 w 9607934"/>
              <a:gd name="connsiteY36" fmla="*/ 5867400 h 5867400"/>
              <a:gd name="connsiteX37" fmla="*/ 5843885 w 9607934"/>
              <a:gd name="connsiteY37" fmla="*/ 5867400 h 5867400"/>
              <a:gd name="connsiteX38" fmla="*/ 5086553 w 9607934"/>
              <a:gd name="connsiteY38" fmla="*/ 5867400 h 5867400"/>
              <a:gd name="connsiteX39" fmla="*/ 4425301 w 9607934"/>
              <a:gd name="connsiteY39" fmla="*/ 5867400 h 5867400"/>
              <a:gd name="connsiteX40" fmla="*/ 3956208 w 9607934"/>
              <a:gd name="connsiteY40" fmla="*/ 5867400 h 5867400"/>
              <a:gd name="connsiteX41" fmla="*/ 3294956 w 9607934"/>
              <a:gd name="connsiteY41" fmla="*/ 5867400 h 5867400"/>
              <a:gd name="connsiteX42" fmla="*/ 2729784 w 9607934"/>
              <a:gd name="connsiteY42" fmla="*/ 5867400 h 5867400"/>
              <a:gd name="connsiteX43" fmla="*/ 2260690 w 9607934"/>
              <a:gd name="connsiteY43" fmla="*/ 5867400 h 5867400"/>
              <a:gd name="connsiteX44" fmla="*/ 1887676 w 9607934"/>
              <a:gd name="connsiteY44" fmla="*/ 5867400 h 5867400"/>
              <a:gd name="connsiteX45" fmla="*/ 1610742 w 9607934"/>
              <a:gd name="connsiteY45" fmla="*/ 5867400 h 5867400"/>
              <a:gd name="connsiteX46" fmla="*/ 1333807 w 9607934"/>
              <a:gd name="connsiteY46" fmla="*/ 5867400 h 5867400"/>
              <a:gd name="connsiteX47" fmla="*/ 576476 w 9607934"/>
              <a:gd name="connsiteY47" fmla="*/ 5867400 h 5867400"/>
              <a:gd name="connsiteX48" fmla="*/ 0 w 9607934"/>
              <a:gd name="connsiteY48" fmla="*/ 5867400 h 5867400"/>
              <a:gd name="connsiteX49" fmla="*/ 0 w 9607934"/>
              <a:gd name="connsiteY49" fmla="*/ 5339334 h 5867400"/>
              <a:gd name="connsiteX50" fmla="*/ 0 w 9607934"/>
              <a:gd name="connsiteY50" fmla="*/ 4635246 h 5867400"/>
              <a:gd name="connsiteX51" fmla="*/ 0 w 9607934"/>
              <a:gd name="connsiteY51" fmla="*/ 3931158 h 5867400"/>
              <a:gd name="connsiteX52" fmla="*/ 0 w 9607934"/>
              <a:gd name="connsiteY52" fmla="*/ 3403092 h 5867400"/>
              <a:gd name="connsiteX53" fmla="*/ 0 w 9607934"/>
              <a:gd name="connsiteY53" fmla="*/ 2992374 h 5867400"/>
              <a:gd name="connsiteX54" fmla="*/ 0 w 9607934"/>
              <a:gd name="connsiteY54" fmla="*/ 2288286 h 5867400"/>
              <a:gd name="connsiteX55" fmla="*/ 0 w 9607934"/>
              <a:gd name="connsiteY55" fmla="*/ 1760220 h 5867400"/>
              <a:gd name="connsiteX56" fmla="*/ 0 w 9607934"/>
              <a:gd name="connsiteY56" fmla="*/ 1114806 h 5867400"/>
              <a:gd name="connsiteX57" fmla="*/ 0 w 9607934"/>
              <a:gd name="connsiteY57" fmla="*/ 528066 h 5867400"/>
              <a:gd name="connsiteX58" fmla="*/ 0 w 9607934"/>
              <a:gd name="connsiteY58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607934" h="5867400" fill="none" extrusionOk="0">
                <a:moveTo>
                  <a:pt x="0" y="0"/>
                </a:moveTo>
                <a:cubicBezTo>
                  <a:pt x="140755" y="-22956"/>
                  <a:pt x="346128" y="1721"/>
                  <a:pt x="469093" y="0"/>
                </a:cubicBezTo>
                <a:cubicBezTo>
                  <a:pt x="592058" y="-1721"/>
                  <a:pt x="892617" y="371"/>
                  <a:pt x="1130345" y="0"/>
                </a:cubicBezTo>
                <a:cubicBezTo>
                  <a:pt x="1368073" y="-371"/>
                  <a:pt x="1673047" y="24726"/>
                  <a:pt x="1887676" y="0"/>
                </a:cubicBezTo>
                <a:cubicBezTo>
                  <a:pt x="2102305" y="-24726"/>
                  <a:pt x="2171646" y="27265"/>
                  <a:pt x="2356770" y="0"/>
                </a:cubicBezTo>
                <a:cubicBezTo>
                  <a:pt x="2541894" y="-27265"/>
                  <a:pt x="2673609" y="50958"/>
                  <a:pt x="2825863" y="0"/>
                </a:cubicBezTo>
                <a:cubicBezTo>
                  <a:pt x="2978117" y="-50958"/>
                  <a:pt x="3003087" y="22828"/>
                  <a:pt x="3102798" y="0"/>
                </a:cubicBezTo>
                <a:cubicBezTo>
                  <a:pt x="3202509" y="-22828"/>
                  <a:pt x="3540876" y="60741"/>
                  <a:pt x="3667970" y="0"/>
                </a:cubicBezTo>
                <a:cubicBezTo>
                  <a:pt x="3795064" y="-60741"/>
                  <a:pt x="3849371" y="8751"/>
                  <a:pt x="3944905" y="0"/>
                </a:cubicBezTo>
                <a:cubicBezTo>
                  <a:pt x="4040440" y="-8751"/>
                  <a:pt x="4549224" y="15274"/>
                  <a:pt x="4702236" y="0"/>
                </a:cubicBezTo>
                <a:cubicBezTo>
                  <a:pt x="4855248" y="-15274"/>
                  <a:pt x="4852387" y="12677"/>
                  <a:pt x="4979171" y="0"/>
                </a:cubicBezTo>
                <a:cubicBezTo>
                  <a:pt x="5105956" y="-12677"/>
                  <a:pt x="5237108" y="37571"/>
                  <a:pt x="5448264" y="0"/>
                </a:cubicBezTo>
                <a:cubicBezTo>
                  <a:pt x="5659420" y="-37571"/>
                  <a:pt x="5635317" y="16702"/>
                  <a:pt x="5725198" y="0"/>
                </a:cubicBezTo>
                <a:cubicBezTo>
                  <a:pt x="5815079" y="-16702"/>
                  <a:pt x="6101642" y="27571"/>
                  <a:pt x="6386450" y="0"/>
                </a:cubicBezTo>
                <a:cubicBezTo>
                  <a:pt x="6671258" y="-27571"/>
                  <a:pt x="6699423" y="62118"/>
                  <a:pt x="6951623" y="0"/>
                </a:cubicBezTo>
                <a:cubicBezTo>
                  <a:pt x="7203823" y="-62118"/>
                  <a:pt x="7174262" y="43908"/>
                  <a:pt x="7324637" y="0"/>
                </a:cubicBezTo>
                <a:cubicBezTo>
                  <a:pt x="7475012" y="-43908"/>
                  <a:pt x="7521222" y="26272"/>
                  <a:pt x="7601571" y="0"/>
                </a:cubicBezTo>
                <a:cubicBezTo>
                  <a:pt x="7681920" y="-26272"/>
                  <a:pt x="7993461" y="76713"/>
                  <a:pt x="8262823" y="0"/>
                </a:cubicBezTo>
                <a:cubicBezTo>
                  <a:pt x="8532185" y="-76713"/>
                  <a:pt x="8497700" y="44117"/>
                  <a:pt x="8635837" y="0"/>
                </a:cubicBezTo>
                <a:cubicBezTo>
                  <a:pt x="8773974" y="-44117"/>
                  <a:pt x="8826195" y="5776"/>
                  <a:pt x="9008851" y="0"/>
                </a:cubicBezTo>
                <a:cubicBezTo>
                  <a:pt x="9191507" y="-5776"/>
                  <a:pt x="9336153" y="4799"/>
                  <a:pt x="9607934" y="0"/>
                </a:cubicBezTo>
                <a:cubicBezTo>
                  <a:pt x="9672784" y="261747"/>
                  <a:pt x="9544987" y="464419"/>
                  <a:pt x="9607934" y="586740"/>
                </a:cubicBezTo>
                <a:cubicBezTo>
                  <a:pt x="9670881" y="709061"/>
                  <a:pt x="9591803" y="958490"/>
                  <a:pt x="9607934" y="1232154"/>
                </a:cubicBezTo>
                <a:cubicBezTo>
                  <a:pt x="9624065" y="1505818"/>
                  <a:pt x="9570583" y="1469922"/>
                  <a:pt x="9607934" y="1701546"/>
                </a:cubicBezTo>
                <a:cubicBezTo>
                  <a:pt x="9645285" y="1933170"/>
                  <a:pt x="9554959" y="2012953"/>
                  <a:pt x="9607934" y="2288286"/>
                </a:cubicBezTo>
                <a:cubicBezTo>
                  <a:pt x="9660909" y="2563619"/>
                  <a:pt x="9588106" y="2687987"/>
                  <a:pt x="9607934" y="2816352"/>
                </a:cubicBezTo>
                <a:cubicBezTo>
                  <a:pt x="9627762" y="2944717"/>
                  <a:pt x="9587981" y="3244384"/>
                  <a:pt x="9607934" y="3520440"/>
                </a:cubicBezTo>
                <a:cubicBezTo>
                  <a:pt x="9627887" y="3796496"/>
                  <a:pt x="9599103" y="3930317"/>
                  <a:pt x="9607934" y="4107180"/>
                </a:cubicBezTo>
                <a:cubicBezTo>
                  <a:pt x="9616765" y="4284043"/>
                  <a:pt x="9561930" y="4506705"/>
                  <a:pt x="9607934" y="4811268"/>
                </a:cubicBezTo>
                <a:cubicBezTo>
                  <a:pt x="9653938" y="5115831"/>
                  <a:pt x="9582221" y="5207520"/>
                  <a:pt x="9607934" y="5339334"/>
                </a:cubicBezTo>
                <a:cubicBezTo>
                  <a:pt x="9633647" y="5471148"/>
                  <a:pt x="9551307" y="5611040"/>
                  <a:pt x="9607934" y="5867400"/>
                </a:cubicBezTo>
                <a:cubicBezTo>
                  <a:pt x="9376046" y="5873788"/>
                  <a:pt x="9300084" y="5832042"/>
                  <a:pt x="9138841" y="5867400"/>
                </a:cubicBezTo>
                <a:cubicBezTo>
                  <a:pt x="8977598" y="5902758"/>
                  <a:pt x="8849759" y="5840179"/>
                  <a:pt x="8765827" y="5867400"/>
                </a:cubicBezTo>
                <a:cubicBezTo>
                  <a:pt x="8681895" y="5894621"/>
                  <a:pt x="8528163" y="5855320"/>
                  <a:pt x="8296734" y="5867400"/>
                </a:cubicBezTo>
                <a:cubicBezTo>
                  <a:pt x="8065305" y="5879480"/>
                  <a:pt x="7922108" y="5807986"/>
                  <a:pt x="7635482" y="5867400"/>
                </a:cubicBezTo>
                <a:cubicBezTo>
                  <a:pt x="7348856" y="5926814"/>
                  <a:pt x="7200995" y="5829779"/>
                  <a:pt x="6974230" y="5867400"/>
                </a:cubicBezTo>
                <a:cubicBezTo>
                  <a:pt x="6747465" y="5905021"/>
                  <a:pt x="6768415" y="5863028"/>
                  <a:pt x="6601216" y="5867400"/>
                </a:cubicBezTo>
                <a:cubicBezTo>
                  <a:pt x="6434017" y="5871772"/>
                  <a:pt x="6167799" y="5827132"/>
                  <a:pt x="5843885" y="5867400"/>
                </a:cubicBezTo>
                <a:cubicBezTo>
                  <a:pt x="5519971" y="5907668"/>
                  <a:pt x="5419376" y="5787776"/>
                  <a:pt x="5086553" y="5867400"/>
                </a:cubicBezTo>
                <a:cubicBezTo>
                  <a:pt x="4753730" y="5947024"/>
                  <a:pt x="4745635" y="5847363"/>
                  <a:pt x="4425301" y="5867400"/>
                </a:cubicBezTo>
                <a:cubicBezTo>
                  <a:pt x="4104967" y="5887437"/>
                  <a:pt x="4094167" y="5819398"/>
                  <a:pt x="3956208" y="5867400"/>
                </a:cubicBezTo>
                <a:cubicBezTo>
                  <a:pt x="3818249" y="5915402"/>
                  <a:pt x="3536475" y="5845066"/>
                  <a:pt x="3294956" y="5867400"/>
                </a:cubicBezTo>
                <a:cubicBezTo>
                  <a:pt x="3053437" y="5889734"/>
                  <a:pt x="2963965" y="5864944"/>
                  <a:pt x="2729784" y="5867400"/>
                </a:cubicBezTo>
                <a:cubicBezTo>
                  <a:pt x="2495603" y="5869856"/>
                  <a:pt x="2416283" y="5840339"/>
                  <a:pt x="2260690" y="5867400"/>
                </a:cubicBezTo>
                <a:cubicBezTo>
                  <a:pt x="2105097" y="5894461"/>
                  <a:pt x="2064323" y="5861387"/>
                  <a:pt x="1887676" y="5867400"/>
                </a:cubicBezTo>
                <a:cubicBezTo>
                  <a:pt x="1711029" y="5873413"/>
                  <a:pt x="1744966" y="5861251"/>
                  <a:pt x="1610742" y="5867400"/>
                </a:cubicBezTo>
                <a:cubicBezTo>
                  <a:pt x="1476518" y="5873549"/>
                  <a:pt x="1402520" y="5865834"/>
                  <a:pt x="1333807" y="5867400"/>
                </a:cubicBezTo>
                <a:cubicBezTo>
                  <a:pt x="1265095" y="5868966"/>
                  <a:pt x="908801" y="5781014"/>
                  <a:pt x="576476" y="5867400"/>
                </a:cubicBezTo>
                <a:cubicBezTo>
                  <a:pt x="244151" y="5953786"/>
                  <a:pt x="266321" y="5840869"/>
                  <a:pt x="0" y="5867400"/>
                </a:cubicBezTo>
                <a:cubicBezTo>
                  <a:pt x="-60803" y="5704802"/>
                  <a:pt x="6565" y="5581457"/>
                  <a:pt x="0" y="5339334"/>
                </a:cubicBezTo>
                <a:cubicBezTo>
                  <a:pt x="-6565" y="5097211"/>
                  <a:pt x="16397" y="4975872"/>
                  <a:pt x="0" y="4635246"/>
                </a:cubicBezTo>
                <a:cubicBezTo>
                  <a:pt x="-16397" y="4294620"/>
                  <a:pt x="80183" y="4090367"/>
                  <a:pt x="0" y="3931158"/>
                </a:cubicBezTo>
                <a:cubicBezTo>
                  <a:pt x="-80183" y="3771949"/>
                  <a:pt x="57025" y="3605531"/>
                  <a:pt x="0" y="3403092"/>
                </a:cubicBezTo>
                <a:cubicBezTo>
                  <a:pt x="-57025" y="3200653"/>
                  <a:pt x="21366" y="3192845"/>
                  <a:pt x="0" y="2992374"/>
                </a:cubicBezTo>
                <a:cubicBezTo>
                  <a:pt x="-21366" y="2791903"/>
                  <a:pt x="38531" y="2612630"/>
                  <a:pt x="0" y="2288286"/>
                </a:cubicBezTo>
                <a:cubicBezTo>
                  <a:pt x="-38531" y="1963942"/>
                  <a:pt x="20335" y="2003554"/>
                  <a:pt x="0" y="1760220"/>
                </a:cubicBezTo>
                <a:cubicBezTo>
                  <a:pt x="-20335" y="1516886"/>
                  <a:pt x="6969" y="1406234"/>
                  <a:pt x="0" y="1114806"/>
                </a:cubicBezTo>
                <a:cubicBezTo>
                  <a:pt x="-6969" y="823378"/>
                  <a:pt x="44009" y="716056"/>
                  <a:pt x="0" y="528066"/>
                </a:cubicBezTo>
                <a:cubicBezTo>
                  <a:pt x="-44009" y="340076"/>
                  <a:pt x="7646" y="240751"/>
                  <a:pt x="0" y="0"/>
                </a:cubicBezTo>
                <a:close/>
              </a:path>
              <a:path w="9607934" h="5867400" stroke="0" extrusionOk="0">
                <a:moveTo>
                  <a:pt x="0" y="0"/>
                </a:moveTo>
                <a:cubicBezTo>
                  <a:pt x="195888" y="-16382"/>
                  <a:pt x="329515" y="21588"/>
                  <a:pt x="469093" y="0"/>
                </a:cubicBezTo>
                <a:cubicBezTo>
                  <a:pt x="608671" y="-21588"/>
                  <a:pt x="644877" y="176"/>
                  <a:pt x="746028" y="0"/>
                </a:cubicBezTo>
                <a:cubicBezTo>
                  <a:pt x="847180" y="-176"/>
                  <a:pt x="1106056" y="47674"/>
                  <a:pt x="1407280" y="0"/>
                </a:cubicBezTo>
                <a:cubicBezTo>
                  <a:pt x="1708504" y="-47674"/>
                  <a:pt x="1680237" y="2698"/>
                  <a:pt x="1876373" y="0"/>
                </a:cubicBezTo>
                <a:cubicBezTo>
                  <a:pt x="2072509" y="-2698"/>
                  <a:pt x="2286144" y="23916"/>
                  <a:pt x="2633704" y="0"/>
                </a:cubicBezTo>
                <a:cubicBezTo>
                  <a:pt x="2981264" y="-23916"/>
                  <a:pt x="3142184" y="62081"/>
                  <a:pt x="3391036" y="0"/>
                </a:cubicBezTo>
                <a:cubicBezTo>
                  <a:pt x="3639888" y="-62081"/>
                  <a:pt x="3765763" y="6511"/>
                  <a:pt x="3860129" y="0"/>
                </a:cubicBezTo>
                <a:cubicBezTo>
                  <a:pt x="3954495" y="-6511"/>
                  <a:pt x="4347897" y="22358"/>
                  <a:pt x="4521381" y="0"/>
                </a:cubicBezTo>
                <a:cubicBezTo>
                  <a:pt x="4694865" y="-22358"/>
                  <a:pt x="4691036" y="2881"/>
                  <a:pt x="4798315" y="0"/>
                </a:cubicBezTo>
                <a:cubicBezTo>
                  <a:pt x="4905594" y="-2881"/>
                  <a:pt x="5092192" y="41403"/>
                  <a:pt x="5363488" y="0"/>
                </a:cubicBezTo>
                <a:cubicBezTo>
                  <a:pt x="5634784" y="-41403"/>
                  <a:pt x="5691210" y="64675"/>
                  <a:pt x="5928660" y="0"/>
                </a:cubicBezTo>
                <a:cubicBezTo>
                  <a:pt x="6166110" y="-64675"/>
                  <a:pt x="6111623" y="11921"/>
                  <a:pt x="6205595" y="0"/>
                </a:cubicBezTo>
                <a:cubicBezTo>
                  <a:pt x="6299567" y="-11921"/>
                  <a:pt x="6419690" y="23711"/>
                  <a:pt x="6578609" y="0"/>
                </a:cubicBezTo>
                <a:cubicBezTo>
                  <a:pt x="6737528" y="-23711"/>
                  <a:pt x="7095077" y="29011"/>
                  <a:pt x="7335940" y="0"/>
                </a:cubicBezTo>
                <a:cubicBezTo>
                  <a:pt x="7576803" y="-29011"/>
                  <a:pt x="7811565" y="52372"/>
                  <a:pt x="7997192" y="0"/>
                </a:cubicBezTo>
                <a:cubicBezTo>
                  <a:pt x="8182819" y="-52372"/>
                  <a:pt x="8291390" y="64046"/>
                  <a:pt x="8562365" y="0"/>
                </a:cubicBezTo>
                <a:cubicBezTo>
                  <a:pt x="8833340" y="-64046"/>
                  <a:pt x="9229544" y="40028"/>
                  <a:pt x="9607934" y="0"/>
                </a:cubicBezTo>
                <a:cubicBezTo>
                  <a:pt x="9644305" y="193994"/>
                  <a:pt x="9580401" y="392801"/>
                  <a:pt x="9607934" y="586740"/>
                </a:cubicBezTo>
                <a:cubicBezTo>
                  <a:pt x="9635467" y="780679"/>
                  <a:pt x="9570606" y="975893"/>
                  <a:pt x="9607934" y="1232154"/>
                </a:cubicBezTo>
                <a:cubicBezTo>
                  <a:pt x="9645262" y="1488415"/>
                  <a:pt x="9555377" y="1636512"/>
                  <a:pt x="9607934" y="1818894"/>
                </a:cubicBezTo>
                <a:cubicBezTo>
                  <a:pt x="9660491" y="2001276"/>
                  <a:pt x="9540324" y="2121291"/>
                  <a:pt x="9607934" y="2405634"/>
                </a:cubicBezTo>
                <a:cubicBezTo>
                  <a:pt x="9675544" y="2689977"/>
                  <a:pt x="9581192" y="2741739"/>
                  <a:pt x="9607934" y="2933700"/>
                </a:cubicBezTo>
                <a:cubicBezTo>
                  <a:pt x="9634676" y="3125661"/>
                  <a:pt x="9599263" y="3237508"/>
                  <a:pt x="9607934" y="3403092"/>
                </a:cubicBezTo>
                <a:cubicBezTo>
                  <a:pt x="9616605" y="3568676"/>
                  <a:pt x="9593110" y="3965478"/>
                  <a:pt x="9607934" y="4107180"/>
                </a:cubicBezTo>
                <a:cubicBezTo>
                  <a:pt x="9622758" y="4248882"/>
                  <a:pt x="9597457" y="4399111"/>
                  <a:pt x="9607934" y="4517898"/>
                </a:cubicBezTo>
                <a:cubicBezTo>
                  <a:pt x="9618411" y="4636685"/>
                  <a:pt x="9544730" y="4907458"/>
                  <a:pt x="9607934" y="5045964"/>
                </a:cubicBezTo>
                <a:cubicBezTo>
                  <a:pt x="9671138" y="5184470"/>
                  <a:pt x="9602198" y="5620258"/>
                  <a:pt x="9607934" y="5867400"/>
                </a:cubicBezTo>
                <a:cubicBezTo>
                  <a:pt x="9439401" y="5897266"/>
                  <a:pt x="9404281" y="5850031"/>
                  <a:pt x="9234920" y="5867400"/>
                </a:cubicBezTo>
                <a:cubicBezTo>
                  <a:pt x="9065559" y="5884769"/>
                  <a:pt x="8880592" y="5812270"/>
                  <a:pt x="8765827" y="5867400"/>
                </a:cubicBezTo>
                <a:cubicBezTo>
                  <a:pt x="8651062" y="5922530"/>
                  <a:pt x="8586646" y="5842229"/>
                  <a:pt x="8488892" y="5867400"/>
                </a:cubicBezTo>
                <a:cubicBezTo>
                  <a:pt x="8391139" y="5892571"/>
                  <a:pt x="8188565" y="5834982"/>
                  <a:pt x="7923720" y="5867400"/>
                </a:cubicBezTo>
                <a:cubicBezTo>
                  <a:pt x="7658875" y="5899818"/>
                  <a:pt x="7719299" y="5843484"/>
                  <a:pt x="7646785" y="5867400"/>
                </a:cubicBezTo>
                <a:cubicBezTo>
                  <a:pt x="7574271" y="5891316"/>
                  <a:pt x="7507814" y="5862326"/>
                  <a:pt x="7369851" y="5867400"/>
                </a:cubicBezTo>
                <a:cubicBezTo>
                  <a:pt x="7231888" y="5872474"/>
                  <a:pt x="7035955" y="5847910"/>
                  <a:pt x="6900757" y="5867400"/>
                </a:cubicBezTo>
                <a:cubicBezTo>
                  <a:pt x="6765559" y="5886890"/>
                  <a:pt x="6694114" y="5865536"/>
                  <a:pt x="6623823" y="5867400"/>
                </a:cubicBezTo>
                <a:cubicBezTo>
                  <a:pt x="6553532" y="5869264"/>
                  <a:pt x="6265012" y="5860379"/>
                  <a:pt x="6154729" y="5867400"/>
                </a:cubicBezTo>
                <a:cubicBezTo>
                  <a:pt x="6044446" y="5874421"/>
                  <a:pt x="5891958" y="5836059"/>
                  <a:pt x="5781716" y="5867400"/>
                </a:cubicBezTo>
                <a:cubicBezTo>
                  <a:pt x="5671474" y="5898741"/>
                  <a:pt x="5449271" y="5816897"/>
                  <a:pt x="5312622" y="5867400"/>
                </a:cubicBezTo>
                <a:cubicBezTo>
                  <a:pt x="5175973" y="5917903"/>
                  <a:pt x="4978528" y="5807634"/>
                  <a:pt x="4651370" y="5867400"/>
                </a:cubicBezTo>
                <a:cubicBezTo>
                  <a:pt x="4324212" y="5927166"/>
                  <a:pt x="4326599" y="5817168"/>
                  <a:pt x="4182277" y="5867400"/>
                </a:cubicBezTo>
                <a:cubicBezTo>
                  <a:pt x="4037955" y="5917632"/>
                  <a:pt x="3898917" y="5865063"/>
                  <a:pt x="3617105" y="5867400"/>
                </a:cubicBezTo>
                <a:cubicBezTo>
                  <a:pt x="3335293" y="5869737"/>
                  <a:pt x="3362318" y="5859287"/>
                  <a:pt x="3244091" y="5867400"/>
                </a:cubicBezTo>
                <a:cubicBezTo>
                  <a:pt x="3125864" y="5875513"/>
                  <a:pt x="2800991" y="5822775"/>
                  <a:pt x="2486759" y="5867400"/>
                </a:cubicBezTo>
                <a:cubicBezTo>
                  <a:pt x="2172527" y="5912025"/>
                  <a:pt x="2214685" y="5843034"/>
                  <a:pt x="2017666" y="5867400"/>
                </a:cubicBezTo>
                <a:cubicBezTo>
                  <a:pt x="1820647" y="5891766"/>
                  <a:pt x="1746770" y="5847834"/>
                  <a:pt x="1644652" y="5867400"/>
                </a:cubicBezTo>
                <a:cubicBezTo>
                  <a:pt x="1542534" y="5886966"/>
                  <a:pt x="1492383" y="5846819"/>
                  <a:pt x="1367718" y="5867400"/>
                </a:cubicBezTo>
                <a:cubicBezTo>
                  <a:pt x="1243053" y="5887981"/>
                  <a:pt x="1062846" y="5844697"/>
                  <a:pt x="802545" y="5867400"/>
                </a:cubicBezTo>
                <a:cubicBezTo>
                  <a:pt x="542244" y="5890103"/>
                  <a:pt x="372422" y="5840023"/>
                  <a:pt x="0" y="5867400"/>
                </a:cubicBezTo>
                <a:cubicBezTo>
                  <a:pt x="-31097" y="5619213"/>
                  <a:pt x="4046" y="5501983"/>
                  <a:pt x="0" y="5339334"/>
                </a:cubicBezTo>
                <a:cubicBezTo>
                  <a:pt x="-4046" y="5176685"/>
                  <a:pt x="30639" y="5073382"/>
                  <a:pt x="0" y="4928616"/>
                </a:cubicBezTo>
                <a:cubicBezTo>
                  <a:pt x="-30639" y="4783850"/>
                  <a:pt x="32098" y="4607829"/>
                  <a:pt x="0" y="4459224"/>
                </a:cubicBezTo>
                <a:cubicBezTo>
                  <a:pt x="-32098" y="4310619"/>
                  <a:pt x="31031" y="4140734"/>
                  <a:pt x="0" y="3931158"/>
                </a:cubicBezTo>
                <a:cubicBezTo>
                  <a:pt x="-31031" y="3721582"/>
                  <a:pt x="28351" y="3547015"/>
                  <a:pt x="0" y="3403092"/>
                </a:cubicBezTo>
                <a:cubicBezTo>
                  <a:pt x="-28351" y="3259169"/>
                  <a:pt x="8509" y="3097294"/>
                  <a:pt x="0" y="2992374"/>
                </a:cubicBezTo>
                <a:cubicBezTo>
                  <a:pt x="-8509" y="2887454"/>
                  <a:pt x="35367" y="2652791"/>
                  <a:pt x="0" y="2346960"/>
                </a:cubicBezTo>
                <a:cubicBezTo>
                  <a:pt x="-35367" y="2041129"/>
                  <a:pt x="27664" y="1927190"/>
                  <a:pt x="0" y="1701546"/>
                </a:cubicBezTo>
                <a:cubicBezTo>
                  <a:pt x="-27664" y="1475902"/>
                  <a:pt x="4832" y="1426457"/>
                  <a:pt x="0" y="1173480"/>
                </a:cubicBezTo>
                <a:cubicBezTo>
                  <a:pt x="-4832" y="920503"/>
                  <a:pt x="65793" y="53258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415668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037B29CA-1600-90C5-76F4-E9FF8C890621}"/>
              </a:ext>
            </a:extLst>
          </p:cNvPr>
          <p:cNvSpPr txBox="1"/>
          <p:nvPr/>
        </p:nvSpPr>
        <p:spPr>
          <a:xfrm>
            <a:off x="2476500" y="8191500"/>
            <a:ext cx="6019800" cy="1298241"/>
          </a:xfrm>
          <a:custGeom>
            <a:avLst/>
            <a:gdLst>
              <a:gd name="connsiteX0" fmla="*/ 0 w 6019800"/>
              <a:gd name="connsiteY0" fmla="*/ 0 h 1298241"/>
              <a:gd name="connsiteX1" fmla="*/ 667651 w 6019800"/>
              <a:gd name="connsiteY1" fmla="*/ 0 h 1298241"/>
              <a:gd name="connsiteX2" fmla="*/ 1214905 w 6019800"/>
              <a:gd name="connsiteY2" fmla="*/ 0 h 1298241"/>
              <a:gd name="connsiteX3" fmla="*/ 1762160 w 6019800"/>
              <a:gd name="connsiteY3" fmla="*/ 0 h 1298241"/>
              <a:gd name="connsiteX4" fmla="*/ 2369612 w 6019800"/>
              <a:gd name="connsiteY4" fmla="*/ 0 h 1298241"/>
              <a:gd name="connsiteX5" fmla="*/ 2856669 w 6019800"/>
              <a:gd name="connsiteY5" fmla="*/ 0 h 1298241"/>
              <a:gd name="connsiteX6" fmla="*/ 3403923 w 6019800"/>
              <a:gd name="connsiteY6" fmla="*/ 0 h 1298241"/>
              <a:gd name="connsiteX7" fmla="*/ 3890980 w 6019800"/>
              <a:gd name="connsiteY7" fmla="*/ 0 h 1298241"/>
              <a:gd name="connsiteX8" fmla="*/ 4438234 w 6019800"/>
              <a:gd name="connsiteY8" fmla="*/ 0 h 1298241"/>
              <a:gd name="connsiteX9" fmla="*/ 5105885 w 6019800"/>
              <a:gd name="connsiteY9" fmla="*/ 0 h 1298241"/>
              <a:gd name="connsiteX10" fmla="*/ 5472545 w 6019800"/>
              <a:gd name="connsiteY10" fmla="*/ 0 h 1298241"/>
              <a:gd name="connsiteX11" fmla="*/ 6019800 w 6019800"/>
              <a:gd name="connsiteY11" fmla="*/ 0 h 1298241"/>
              <a:gd name="connsiteX12" fmla="*/ 6019800 w 6019800"/>
              <a:gd name="connsiteY12" fmla="*/ 393800 h 1298241"/>
              <a:gd name="connsiteX13" fmla="*/ 6019800 w 6019800"/>
              <a:gd name="connsiteY13" fmla="*/ 787600 h 1298241"/>
              <a:gd name="connsiteX14" fmla="*/ 6019800 w 6019800"/>
              <a:gd name="connsiteY14" fmla="*/ 1298241 h 1298241"/>
              <a:gd name="connsiteX15" fmla="*/ 5352149 w 6019800"/>
              <a:gd name="connsiteY15" fmla="*/ 1298241 h 1298241"/>
              <a:gd name="connsiteX16" fmla="*/ 4865093 w 6019800"/>
              <a:gd name="connsiteY16" fmla="*/ 1298241 h 1298241"/>
              <a:gd name="connsiteX17" fmla="*/ 4378036 w 6019800"/>
              <a:gd name="connsiteY17" fmla="*/ 1298241 h 1298241"/>
              <a:gd name="connsiteX18" fmla="*/ 3830782 w 6019800"/>
              <a:gd name="connsiteY18" fmla="*/ 1298241 h 1298241"/>
              <a:gd name="connsiteX19" fmla="*/ 3283527 w 6019800"/>
              <a:gd name="connsiteY19" fmla="*/ 1298241 h 1298241"/>
              <a:gd name="connsiteX20" fmla="*/ 2916867 w 6019800"/>
              <a:gd name="connsiteY20" fmla="*/ 1298241 h 1298241"/>
              <a:gd name="connsiteX21" fmla="*/ 2429810 w 6019800"/>
              <a:gd name="connsiteY21" fmla="*/ 1298241 h 1298241"/>
              <a:gd name="connsiteX22" fmla="*/ 1762160 w 6019800"/>
              <a:gd name="connsiteY22" fmla="*/ 1298241 h 1298241"/>
              <a:gd name="connsiteX23" fmla="*/ 1094509 w 6019800"/>
              <a:gd name="connsiteY23" fmla="*/ 1298241 h 1298241"/>
              <a:gd name="connsiteX24" fmla="*/ 547255 w 6019800"/>
              <a:gd name="connsiteY24" fmla="*/ 1298241 h 1298241"/>
              <a:gd name="connsiteX25" fmla="*/ 0 w 6019800"/>
              <a:gd name="connsiteY25" fmla="*/ 1298241 h 1298241"/>
              <a:gd name="connsiteX26" fmla="*/ 0 w 6019800"/>
              <a:gd name="connsiteY26" fmla="*/ 878476 h 1298241"/>
              <a:gd name="connsiteX27" fmla="*/ 0 w 6019800"/>
              <a:gd name="connsiteY27" fmla="*/ 458712 h 1298241"/>
              <a:gd name="connsiteX28" fmla="*/ 0 w 6019800"/>
              <a:gd name="connsiteY28" fmla="*/ 0 h 129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9800" h="1298241" fill="none" extrusionOk="0">
                <a:moveTo>
                  <a:pt x="0" y="0"/>
                </a:moveTo>
                <a:cubicBezTo>
                  <a:pt x="219231" y="-48547"/>
                  <a:pt x="382951" y="74496"/>
                  <a:pt x="667651" y="0"/>
                </a:cubicBezTo>
                <a:cubicBezTo>
                  <a:pt x="952351" y="-74496"/>
                  <a:pt x="970326" y="13564"/>
                  <a:pt x="1214905" y="0"/>
                </a:cubicBezTo>
                <a:cubicBezTo>
                  <a:pt x="1459484" y="-13564"/>
                  <a:pt x="1637702" y="58286"/>
                  <a:pt x="1762160" y="0"/>
                </a:cubicBezTo>
                <a:cubicBezTo>
                  <a:pt x="1886618" y="-58286"/>
                  <a:pt x="2208377" y="55911"/>
                  <a:pt x="2369612" y="0"/>
                </a:cubicBezTo>
                <a:cubicBezTo>
                  <a:pt x="2530847" y="-55911"/>
                  <a:pt x="2650527" y="39648"/>
                  <a:pt x="2856669" y="0"/>
                </a:cubicBezTo>
                <a:cubicBezTo>
                  <a:pt x="3062811" y="-39648"/>
                  <a:pt x="3147027" y="56766"/>
                  <a:pt x="3403923" y="0"/>
                </a:cubicBezTo>
                <a:cubicBezTo>
                  <a:pt x="3660819" y="-56766"/>
                  <a:pt x="3746892" y="16866"/>
                  <a:pt x="3890980" y="0"/>
                </a:cubicBezTo>
                <a:cubicBezTo>
                  <a:pt x="4035068" y="-16866"/>
                  <a:pt x="4208175" y="40460"/>
                  <a:pt x="4438234" y="0"/>
                </a:cubicBezTo>
                <a:cubicBezTo>
                  <a:pt x="4668293" y="-40460"/>
                  <a:pt x="4822160" y="37769"/>
                  <a:pt x="5105885" y="0"/>
                </a:cubicBezTo>
                <a:cubicBezTo>
                  <a:pt x="5389610" y="-37769"/>
                  <a:pt x="5328355" y="3800"/>
                  <a:pt x="5472545" y="0"/>
                </a:cubicBezTo>
                <a:cubicBezTo>
                  <a:pt x="5616735" y="-3800"/>
                  <a:pt x="5790800" y="2385"/>
                  <a:pt x="6019800" y="0"/>
                </a:cubicBezTo>
                <a:cubicBezTo>
                  <a:pt x="6025855" y="81677"/>
                  <a:pt x="5988395" y="202906"/>
                  <a:pt x="6019800" y="393800"/>
                </a:cubicBezTo>
                <a:cubicBezTo>
                  <a:pt x="6051205" y="584694"/>
                  <a:pt x="5988368" y="648964"/>
                  <a:pt x="6019800" y="787600"/>
                </a:cubicBezTo>
                <a:cubicBezTo>
                  <a:pt x="6051232" y="926236"/>
                  <a:pt x="6013456" y="1129571"/>
                  <a:pt x="6019800" y="1298241"/>
                </a:cubicBezTo>
                <a:cubicBezTo>
                  <a:pt x="5800958" y="1300658"/>
                  <a:pt x="5596260" y="1277391"/>
                  <a:pt x="5352149" y="1298241"/>
                </a:cubicBezTo>
                <a:cubicBezTo>
                  <a:pt x="5108038" y="1319091"/>
                  <a:pt x="5003182" y="1240410"/>
                  <a:pt x="4865093" y="1298241"/>
                </a:cubicBezTo>
                <a:cubicBezTo>
                  <a:pt x="4727004" y="1356072"/>
                  <a:pt x="4591767" y="1241405"/>
                  <a:pt x="4378036" y="1298241"/>
                </a:cubicBezTo>
                <a:cubicBezTo>
                  <a:pt x="4164305" y="1355077"/>
                  <a:pt x="4040862" y="1284762"/>
                  <a:pt x="3830782" y="1298241"/>
                </a:cubicBezTo>
                <a:cubicBezTo>
                  <a:pt x="3620702" y="1311720"/>
                  <a:pt x="3539715" y="1290196"/>
                  <a:pt x="3283527" y="1298241"/>
                </a:cubicBezTo>
                <a:cubicBezTo>
                  <a:pt x="3027339" y="1306286"/>
                  <a:pt x="3091220" y="1288341"/>
                  <a:pt x="2916867" y="1298241"/>
                </a:cubicBezTo>
                <a:cubicBezTo>
                  <a:pt x="2742514" y="1308141"/>
                  <a:pt x="2615722" y="1245131"/>
                  <a:pt x="2429810" y="1298241"/>
                </a:cubicBezTo>
                <a:cubicBezTo>
                  <a:pt x="2243898" y="1351351"/>
                  <a:pt x="1994224" y="1223916"/>
                  <a:pt x="1762160" y="1298241"/>
                </a:cubicBezTo>
                <a:cubicBezTo>
                  <a:pt x="1530096" y="1372566"/>
                  <a:pt x="1280372" y="1298171"/>
                  <a:pt x="1094509" y="1298241"/>
                </a:cubicBezTo>
                <a:cubicBezTo>
                  <a:pt x="908646" y="1298311"/>
                  <a:pt x="778592" y="1247834"/>
                  <a:pt x="547255" y="1298241"/>
                </a:cubicBezTo>
                <a:cubicBezTo>
                  <a:pt x="315918" y="1348648"/>
                  <a:pt x="263591" y="1281277"/>
                  <a:pt x="0" y="1298241"/>
                </a:cubicBezTo>
                <a:cubicBezTo>
                  <a:pt x="-27234" y="1159579"/>
                  <a:pt x="19656" y="1030625"/>
                  <a:pt x="0" y="878476"/>
                </a:cubicBezTo>
                <a:cubicBezTo>
                  <a:pt x="-19656" y="726327"/>
                  <a:pt x="16502" y="613986"/>
                  <a:pt x="0" y="458712"/>
                </a:cubicBezTo>
                <a:cubicBezTo>
                  <a:pt x="-16502" y="303438"/>
                  <a:pt x="17939" y="163811"/>
                  <a:pt x="0" y="0"/>
                </a:cubicBezTo>
                <a:close/>
              </a:path>
              <a:path w="6019800" h="1298241" stroke="0" extrusionOk="0">
                <a:moveTo>
                  <a:pt x="0" y="0"/>
                </a:moveTo>
                <a:cubicBezTo>
                  <a:pt x="221858" y="-22480"/>
                  <a:pt x="449196" y="40495"/>
                  <a:pt x="667651" y="0"/>
                </a:cubicBezTo>
                <a:cubicBezTo>
                  <a:pt x="886106" y="-40495"/>
                  <a:pt x="958049" y="37772"/>
                  <a:pt x="1214905" y="0"/>
                </a:cubicBezTo>
                <a:cubicBezTo>
                  <a:pt x="1471761" y="-37772"/>
                  <a:pt x="1488427" y="37797"/>
                  <a:pt x="1581566" y="0"/>
                </a:cubicBezTo>
                <a:cubicBezTo>
                  <a:pt x="1674705" y="-37797"/>
                  <a:pt x="1991488" y="54436"/>
                  <a:pt x="2249216" y="0"/>
                </a:cubicBezTo>
                <a:cubicBezTo>
                  <a:pt x="2506944" y="-54436"/>
                  <a:pt x="2505234" y="38017"/>
                  <a:pt x="2615877" y="0"/>
                </a:cubicBezTo>
                <a:cubicBezTo>
                  <a:pt x="2726520" y="-38017"/>
                  <a:pt x="2888323" y="5445"/>
                  <a:pt x="2982537" y="0"/>
                </a:cubicBezTo>
                <a:cubicBezTo>
                  <a:pt x="3076751" y="-5445"/>
                  <a:pt x="3337127" y="62192"/>
                  <a:pt x="3529792" y="0"/>
                </a:cubicBezTo>
                <a:cubicBezTo>
                  <a:pt x="3722457" y="-62192"/>
                  <a:pt x="3902402" y="9222"/>
                  <a:pt x="4016848" y="0"/>
                </a:cubicBezTo>
                <a:cubicBezTo>
                  <a:pt x="4131294" y="-9222"/>
                  <a:pt x="4294051" y="39561"/>
                  <a:pt x="4383509" y="0"/>
                </a:cubicBezTo>
                <a:cubicBezTo>
                  <a:pt x="4472967" y="-39561"/>
                  <a:pt x="4647202" y="45004"/>
                  <a:pt x="4870565" y="0"/>
                </a:cubicBezTo>
                <a:cubicBezTo>
                  <a:pt x="5093928" y="-45004"/>
                  <a:pt x="5133891" y="24286"/>
                  <a:pt x="5237226" y="0"/>
                </a:cubicBezTo>
                <a:cubicBezTo>
                  <a:pt x="5340561" y="-24286"/>
                  <a:pt x="5787930" y="9883"/>
                  <a:pt x="6019800" y="0"/>
                </a:cubicBezTo>
                <a:cubicBezTo>
                  <a:pt x="6043882" y="159064"/>
                  <a:pt x="5976441" y="252304"/>
                  <a:pt x="6019800" y="432747"/>
                </a:cubicBezTo>
                <a:cubicBezTo>
                  <a:pt x="6063159" y="613190"/>
                  <a:pt x="6017081" y="723323"/>
                  <a:pt x="6019800" y="826547"/>
                </a:cubicBezTo>
                <a:cubicBezTo>
                  <a:pt x="6022519" y="929771"/>
                  <a:pt x="5963579" y="1106900"/>
                  <a:pt x="6019800" y="1298241"/>
                </a:cubicBezTo>
                <a:cubicBezTo>
                  <a:pt x="5902719" y="1337514"/>
                  <a:pt x="5806521" y="1272594"/>
                  <a:pt x="5653139" y="1298241"/>
                </a:cubicBezTo>
                <a:cubicBezTo>
                  <a:pt x="5499757" y="1323888"/>
                  <a:pt x="5262351" y="1273775"/>
                  <a:pt x="5105885" y="1298241"/>
                </a:cubicBezTo>
                <a:cubicBezTo>
                  <a:pt x="4949419" y="1322707"/>
                  <a:pt x="4693384" y="1286040"/>
                  <a:pt x="4498432" y="1298241"/>
                </a:cubicBezTo>
                <a:cubicBezTo>
                  <a:pt x="4303480" y="1310442"/>
                  <a:pt x="4249048" y="1268207"/>
                  <a:pt x="4131772" y="1298241"/>
                </a:cubicBezTo>
                <a:cubicBezTo>
                  <a:pt x="4014496" y="1328275"/>
                  <a:pt x="3842280" y="1252783"/>
                  <a:pt x="3704913" y="1298241"/>
                </a:cubicBezTo>
                <a:cubicBezTo>
                  <a:pt x="3567546" y="1343699"/>
                  <a:pt x="3336522" y="1254994"/>
                  <a:pt x="3037263" y="1298241"/>
                </a:cubicBezTo>
                <a:cubicBezTo>
                  <a:pt x="2738004" y="1341488"/>
                  <a:pt x="2602181" y="1262506"/>
                  <a:pt x="2429810" y="1298241"/>
                </a:cubicBezTo>
                <a:cubicBezTo>
                  <a:pt x="2257439" y="1333976"/>
                  <a:pt x="2199082" y="1266875"/>
                  <a:pt x="2063150" y="1298241"/>
                </a:cubicBezTo>
                <a:cubicBezTo>
                  <a:pt x="1927218" y="1329607"/>
                  <a:pt x="1738026" y="1283859"/>
                  <a:pt x="1576093" y="1298241"/>
                </a:cubicBezTo>
                <a:cubicBezTo>
                  <a:pt x="1414160" y="1312623"/>
                  <a:pt x="1165468" y="1246141"/>
                  <a:pt x="968641" y="1298241"/>
                </a:cubicBezTo>
                <a:cubicBezTo>
                  <a:pt x="771814" y="1350341"/>
                  <a:pt x="209508" y="1260084"/>
                  <a:pt x="0" y="1298241"/>
                </a:cubicBezTo>
                <a:cubicBezTo>
                  <a:pt x="-38059" y="1131464"/>
                  <a:pt x="34833" y="1028597"/>
                  <a:pt x="0" y="839529"/>
                </a:cubicBezTo>
                <a:cubicBezTo>
                  <a:pt x="-34833" y="650461"/>
                  <a:pt x="32089" y="632306"/>
                  <a:pt x="0" y="432747"/>
                </a:cubicBezTo>
                <a:cubicBezTo>
                  <a:pt x="-32089" y="233188"/>
                  <a:pt x="9320" y="140888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25570475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marL="269428" lvl="1" algn="l">
              <a:lnSpc>
                <a:spcPts val="2495"/>
              </a:lnSpc>
            </a:pPr>
            <a:endParaRPr lang="en-US" sz="2495" spc="124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marL="269428" lvl="1" algn="ctr">
              <a:lnSpc>
                <a:spcPts val="2495"/>
              </a:lnSpc>
            </a:pPr>
            <a:r>
              <a:rPr lang="en-US" sz="2495" spc="12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Housing and Healthcare are the components showing high values from the median value</a:t>
            </a:r>
          </a:p>
          <a:p>
            <a:pPr marL="269428" lvl="1" algn="l">
              <a:lnSpc>
                <a:spcPts val="2495"/>
              </a:lnSpc>
            </a:pPr>
            <a:endParaRPr lang="en-US" sz="2495" spc="124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4B2975F-DB10-1432-0BA8-8C749B030328}"/>
              </a:ext>
            </a:extLst>
          </p:cNvPr>
          <p:cNvSpPr txBox="1"/>
          <p:nvPr/>
        </p:nvSpPr>
        <p:spPr>
          <a:xfrm>
            <a:off x="4000500" y="432060"/>
            <a:ext cx="3200400" cy="977640"/>
          </a:xfrm>
          <a:custGeom>
            <a:avLst/>
            <a:gdLst>
              <a:gd name="connsiteX0" fmla="*/ 0 w 3200400"/>
              <a:gd name="connsiteY0" fmla="*/ 0 h 977640"/>
              <a:gd name="connsiteX1" fmla="*/ 597408 w 3200400"/>
              <a:gd name="connsiteY1" fmla="*/ 0 h 977640"/>
              <a:gd name="connsiteX2" fmla="*/ 1162812 w 3200400"/>
              <a:gd name="connsiteY2" fmla="*/ 0 h 977640"/>
              <a:gd name="connsiteX3" fmla="*/ 1600200 w 3200400"/>
              <a:gd name="connsiteY3" fmla="*/ 0 h 977640"/>
              <a:gd name="connsiteX4" fmla="*/ 2165604 w 3200400"/>
              <a:gd name="connsiteY4" fmla="*/ 0 h 977640"/>
              <a:gd name="connsiteX5" fmla="*/ 2731008 w 3200400"/>
              <a:gd name="connsiteY5" fmla="*/ 0 h 977640"/>
              <a:gd name="connsiteX6" fmla="*/ 3200400 w 3200400"/>
              <a:gd name="connsiteY6" fmla="*/ 0 h 977640"/>
              <a:gd name="connsiteX7" fmla="*/ 3200400 w 3200400"/>
              <a:gd name="connsiteY7" fmla="*/ 469267 h 977640"/>
              <a:gd name="connsiteX8" fmla="*/ 3200400 w 3200400"/>
              <a:gd name="connsiteY8" fmla="*/ 977640 h 977640"/>
              <a:gd name="connsiteX9" fmla="*/ 2602992 w 3200400"/>
              <a:gd name="connsiteY9" fmla="*/ 977640 h 977640"/>
              <a:gd name="connsiteX10" fmla="*/ 2133600 w 3200400"/>
              <a:gd name="connsiteY10" fmla="*/ 977640 h 977640"/>
              <a:gd name="connsiteX11" fmla="*/ 1536192 w 3200400"/>
              <a:gd name="connsiteY11" fmla="*/ 977640 h 977640"/>
              <a:gd name="connsiteX12" fmla="*/ 938784 w 3200400"/>
              <a:gd name="connsiteY12" fmla="*/ 977640 h 977640"/>
              <a:gd name="connsiteX13" fmla="*/ 0 w 3200400"/>
              <a:gd name="connsiteY13" fmla="*/ 977640 h 977640"/>
              <a:gd name="connsiteX14" fmla="*/ 0 w 3200400"/>
              <a:gd name="connsiteY14" fmla="*/ 479044 h 977640"/>
              <a:gd name="connsiteX15" fmla="*/ 0 w 3200400"/>
              <a:gd name="connsiteY15" fmla="*/ 0 h 97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00400" h="977640" fill="none" extrusionOk="0">
                <a:moveTo>
                  <a:pt x="0" y="0"/>
                </a:moveTo>
                <a:cubicBezTo>
                  <a:pt x="211550" y="-37752"/>
                  <a:pt x="473530" y="40573"/>
                  <a:pt x="597408" y="0"/>
                </a:cubicBezTo>
                <a:cubicBezTo>
                  <a:pt x="721286" y="-40573"/>
                  <a:pt x="971504" y="24171"/>
                  <a:pt x="1162812" y="0"/>
                </a:cubicBezTo>
                <a:cubicBezTo>
                  <a:pt x="1354120" y="-24171"/>
                  <a:pt x="1449316" y="21383"/>
                  <a:pt x="1600200" y="0"/>
                </a:cubicBezTo>
                <a:cubicBezTo>
                  <a:pt x="1751084" y="-21383"/>
                  <a:pt x="1975589" y="38610"/>
                  <a:pt x="2165604" y="0"/>
                </a:cubicBezTo>
                <a:cubicBezTo>
                  <a:pt x="2355619" y="-38610"/>
                  <a:pt x="2615679" y="56876"/>
                  <a:pt x="2731008" y="0"/>
                </a:cubicBezTo>
                <a:cubicBezTo>
                  <a:pt x="2846337" y="-56876"/>
                  <a:pt x="3096573" y="43189"/>
                  <a:pt x="3200400" y="0"/>
                </a:cubicBezTo>
                <a:cubicBezTo>
                  <a:pt x="3241088" y="201038"/>
                  <a:pt x="3178664" y="263661"/>
                  <a:pt x="3200400" y="469267"/>
                </a:cubicBezTo>
                <a:cubicBezTo>
                  <a:pt x="3222136" y="674873"/>
                  <a:pt x="3197406" y="800469"/>
                  <a:pt x="3200400" y="977640"/>
                </a:cubicBezTo>
                <a:cubicBezTo>
                  <a:pt x="2980340" y="1048696"/>
                  <a:pt x="2781204" y="976486"/>
                  <a:pt x="2602992" y="977640"/>
                </a:cubicBezTo>
                <a:cubicBezTo>
                  <a:pt x="2424780" y="978794"/>
                  <a:pt x="2257919" y="929617"/>
                  <a:pt x="2133600" y="977640"/>
                </a:cubicBezTo>
                <a:cubicBezTo>
                  <a:pt x="2009281" y="1025663"/>
                  <a:pt x="1669921" y="929321"/>
                  <a:pt x="1536192" y="977640"/>
                </a:cubicBezTo>
                <a:cubicBezTo>
                  <a:pt x="1402463" y="1025959"/>
                  <a:pt x="1170657" y="931654"/>
                  <a:pt x="938784" y="977640"/>
                </a:cubicBezTo>
                <a:cubicBezTo>
                  <a:pt x="706911" y="1023626"/>
                  <a:pt x="197278" y="971912"/>
                  <a:pt x="0" y="977640"/>
                </a:cubicBezTo>
                <a:cubicBezTo>
                  <a:pt x="-5287" y="849061"/>
                  <a:pt x="31689" y="670352"/>
                  <a:pt x="0" y="479044"/>
                </a:cubicBezTo>
                <a:cubicBezTo>
                  <a:pt x="-31689" y="287736"/>
                  <a:pt x="31297" y="183302"/>
                  <a:pt x="0" y="0"/>
                </a:cubicBezTo>
                <a:close/>
              </a:path>
              <a:path w="3200400" h="977640" stroke="0" extrusionOk="0">
                <a:moveTo>
                  <a:pt x="0" y="0"/>
                </a:moveTo>
                <a:cubicBezTo>
                  <a:pt x="252342" y="-54434"/>
                  <a:pt x="324769" y="34389"/>
                  <a:pt x="597408" y="0"/>
                </a:cubicBezTo>
                <a:cubicBezTo>
                  <a:pt x="870047" y="-34389"/>
                  <a:pt x="1021893" y="52451"/>
                  <a:pt x="1130808" y="0"/>
                </a:cubicBezTo>
                <a:cubicBezTo>
                  <a:pt x="1239723" y="-52451"/>
                  <a:pt x="1410453" y="14475"/>
                  <a:pt x="1568196" y="0"/>
                </a:cubicBezTo>
                <a:cubicBezTo>
                  <a:pt x="1725939" y="-14475"/>
                  <a:pt x="1915523" y="136"/>
                  <a:pt x="2165604" y="0"/>
                </a:cubicBezTo>
                <a:cubicBezTo>
                  <a:pt x="2415685" y="-136"/>
                  <a:pt x="2480862" y="6657"/>
                  <a:pt x="2602992" y="0"/>
                </a:cubicBezTo>
                <a:cubicBezTo>
                  <a:pt x="2725122" y="-6657"/>
                  <a:pt x="3011545" y="27731"/>
                  <a:pt x="3200400" y="0"/>
                </a:cubicBezTo>
                <a:cubicBezTo>
                  <a:pt x="3249536" y="115808"/>
                  <a:pt x="3147355" y="348937"/>
                  <a:pt x="3200400" y="488820"/>
                </a:cubicBezTo>
                <a:cubicBezTo>
                  <a:pt x="3253445" y="628703"/>
                  <a:pt x="3169923" y="821330"/>
                  <a:pt x="3200400" y="977640"/>
                </a:cubicBezTo>
                <a:cubicBezTo>
                  <a:pt x="3059699" y="994943"/>
                  <a:pt x="2958044" y="932308"/>
                  <a:pt x="2731008" y="977640"/>
                </a:cubicBezTo>
                <a:cubicBezTo>
                  <a:pt x="2503972" y="1022972"/>
                  <a:pt x="2408338" y="939587"/>
                  <a:pt x="2293620" y="977640"/>
                </a:cubicBezTo>
                <a:cubicBezTo>
                  <a:pt x="2178902" y="1015693"/>
                  <a:pt x="1927115" y="939582"/>
                  <a:pt x="1792224" y="977640"/>
                </a:cubicBezTo>
                <a:cubicBezTo>
                  <a:pt x="1657333" y="1015698"/>
                  <a:pt x="1444255" y="951939"/>
                  <a:pt x="1226820" y="977640"/>
                </a:cubicBezTo>
                <a:cubicBezTo>
                  <a:pt x="1009385" y="1003341"/>
                  <a:pt x="817052" y="914735"/>
                  <a:pt x="661416" y="977640"/>
                </a:cubicBezTo>
                <a:cubicBezTo>
                  <a:pt x="505780" y="1040545"/>
                  <a:pt x="137541" y="910295"/>
                  <a:pt x="0" y="977640"/>
                </a:cubicBezTo>
                <a:cubicBezTo>
                  <a:pt x="-48372" y="864919"/>
                  <a:pt x="24464" y="714879"/>
                  <a:pt x="0" y="488820"/>
                </a:cubicBezTo>
                <a:cubicBezTo>
                  <a:pt x="-24464" y="262761"/>
                  <a:pt x="15396" y="11372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6699"/>
            </a:solidFill>
            <a:extLst>
              <a:ext uri="{C807C97D-BFC1-408E-A445-0C87EB9F89A2}">
                <ask:lineSketchStyleProps xmlns:ask="http://schemas.microsoft.com/office/drawing/2018/sketchyshapes" sd="25570475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marL="269428" lvl="1" algn="l">
              <a:lnSpc>
                <a:spcPts val="2495"/>
              </a:lnSpc>
            </a:pPr>
            <a:endParaRPr lang="en-US" sz="2495" spc="124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  <a:p>
            <a:pPr marL="269428" lvl="1" algn="ctr">
              <a:lnSpc>
                <a:spcPts val="2495"/>
              </a:lnSpc>
            </a:pPr>
            <a:r>
              <a:rPr lang="en-US" sz="4000" b="1" spc="124" dirty="0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Commodities</a:t>
            </a:r>
          </a:p>
          <a:p>
            <a:pPr marL="269428" lvl="1" algn="l">
              <a:lnSpc>
                <a:spcPts val="2495"/>
              </a:lnSpc>
            </a:pPr>
            <a:endParaRPr lang="en-US" sz="2495" spc="124" dirty="0">
              <a:solidFill>
                <a:srgbClr val="000000"/>
              </a:solidFill>
              <a:latin typeface="Canva Student Font"/>
              <a:ea typeface="Canva Student Font"/>
              <a:cs typeface="Canva Student Font"/>
              <a:sym typeface="Canva Student Font"/>
            </a:endParaRPr>
          </a:p>
        </p:txBody>
      </p:sp>
    </p:spTree>
    <p:extLst>
      <p:ext uri="{BB962C8B-B14F-4D97-AF65-F5344CB8AC3E}">
        <p14:creationId xmlns:p14="http://schemas.microsoft.com/office/powerpoint/2010/main" val="7668654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2642</TotalTime>
  <Words>450</Words>
  <Application>Microsoft Office PowerPoint</Application>
  <PresentationFormat>Custom</PresentationFormat>
  <Paragraphs>93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Kollektif Bold</vt:lpstr>
      <vt:lpstr>Kollektif</vt:lpstr>
      <vt:lpstr>Tw Cen MT</vt:lpstr>
      <vt:lpstr>Canva Student Font</vt:lpstr>
      <vt:lpstr>Arial</vt:lpstr>
      <vt:lpstr>Aptos</vt:lpstr>
      <vt:lpstr>Wingdings</vt:lpstr>
      <vt:lpstr>Mistrully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Gray Real Estate Home Instagram Post</dc:title>
  <dc:creator>Uma Raja</dc:creator>
  <cp:lastModifiedBy>Uma Thiyagarajan</cp:lastModifiedBy>
  <cp:revision>60</cp:revision>
  <dcterms:created xsi:type="dcterms:W3CDTF">2006-08-16T00:00:00Z</dcterms:created>
  <dcterms:modified xsi:type="dcterms:W3CDTF">2024-12-19T14:39:49Z</dcterms:modified>
  <dc:identifier>DAGZAVoGcN0</dc:identifier>
</cp:coreProperties>
</file>